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69.svg" ContentType="image/svg+xml"/>
  <Override PartName="/ppt/media/image71.svg" ContentType="image/svg+xml"/>
  <Override PartName="/ppt/media/image7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16"/>
  </p:notesMasterIdLst>
  <p:handoutMasterIdLst>
    <p:handoutMasterId r:id="rId42"/>
  </p:handoutMasterIdLst>
  <p:sldIdLst>
    <p:sldId id="277" r:id="rId7"/>
    <p:sldId id="278" r:id="rId8"/>
    <p:sldId id="279" r:id="rId9"/>
    <p:sldId id="280" r:id="rId10"/>
    <p:sldId id="281" r:id="rId11"/>
    <p:sldId id="342" r:id="rId12"/>
    <p:sldId id="344" r:id="rId13"/>
    <p:sldId id="345" r:id="rId14"/>
    <p:sldId id="347" r:id="rId15"/>
    <p:sldId id="348" r:id="rId17"/>
    <p:sldId id="349" r:id="rId18"/>
    <p:sldId id="350" r:id="rId19"/>
    <p:sldId id="341" r:id="rId20"/>
    <p:sldId id="283" r:id="rId21"/>
    <p:sldId id="352" r:id="rId22"/>
    <p:sldId id="353" r:id="rId23"/>
    <p:sldId id="354" r:id="rId24"/>
    <p:sldId id="355" r:id="rId25"/>
    <p:sldId id="356" r:id="rId26"/>
    <p:sldId id="357" r:id="rId27"/>
    <p:sldId id="358" r:id="rId28"/>
    <p:sldId id="359" r:id="rId29"/>
    <p:sldId id="360" r:id="rId30"/>
    <p:sldId id="361" r:id="rId31"/>
    <p:sldId id="362" r:id="rId32"/>
    <p:sldId id="363" r:id="rId33"/>
    <p:sldId id="334" r:id="rId34"/>
    <p:sldId id="335" r:id="rId35"/>
    <p:sldId id="364" r:id="rId36"/>
    <p:sldId id="367" r:id="rId37"/>
    <p:sldId id="370" r:id="rId38"/>
    <p:sldId id="371" r:id="rId39"/>
    <p:sldId id="373" r:id="rId40"/>
    <p:sldId id="294" r:id="rId41"/>
  </p:sldIdLst>
  <p:sldSz cx="12192000" cy="6858000"/>
  <p:notesSz cx="6858000" cy="9144000"/>
  <p:embeddedFontLst>
    <p:embeddedFont>
      <p:font typeface="思源黑体 CN Regular" panose="020B0500000000000000" charset="-122"/>
      <p:regular r:id="rId46"/>
    </p:embeddedFont>
    <p:embeddedFont>
      <p:font typeface="汉仪大黑简" panose="02010609000101010101" charset="-122"/>
      <p:regular r:id="rId47"/>
    </p:embeddedFont>
    <p:embeddedFont>
      <p:font typeface="微软雅黑" panose="020B0503020204020204" charset="-122"/>
      <p:regular r:id="rId48"/>
    </p:embeddedFont>
    <p:embeddedFont>
      <p:font typeface="Arial Black" panose="020B0A04020102020204" charset="0"/>
      <p:bold r:id="rId49"/>
    </p:embeddedFont>
    <p:embeddedFont>
      <p:font typeface="MiSans Normal" panose="00000500000000000000" charset="-122"/>
      <p:regular r:id="rId50"/>
    </p:embeddedFont>
  </p:embeddedFontLst>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4" userDrawn="1">
          <p15:clr>
            <a:srgbClr val="A4A3A4"/>
          </p15:clr>
        </p15:guide>
        <p15:guide id="2" pos="3840" userDrawn="1">
          <p15:clr>
            <a:srgbClr val="A4A3A4"/>
          </p15:clr>
        </p15:guide>
        <p15:guide id="3" orient="horz" pos="418" userDrawn="1">
          <p15:clr>
            <a:srgbClr val="A4A3A4"/>
          </p15:clr>
        </p15:guide>
        <p15:guide id="4" orient="horz" pos="3857" userDrawn="1">
          <p15:clr>
            <a:srgbClr val="A4A3A4"/>
          </p15:clr>
        </p15:guide>
        <p15:guide id="5" pos="468" userDrawn="1">
          <p15:clr>
            <a:srgbClr val="A4A3A4"/>
          </p15:clr>
        </p15:guide>
        <p15:guide id="6" pos="7186" userDrawn="1">
          <p15:clr>
            <a:srgbClr val="A4A3A4"/>
          </p15:clr>
        </p15:guide>
        <p15:guide id="7" orient="horz" pos="13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4"/>
        <p:guide pos="3840"/>
        <p:guide orient="horz" pos="418"/>
        <p:guide orient="horz" pos="3857"/>
        <p:guide pos="468"/>
        <p:guide pos="7186"/>
        <p:guide orient="horz" pos="13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1" Type="http://schemas.openxmlformats.org/officeDocument/2006/relationships/tags" Target="tags/tag1259.xml"/><Relationship Id="rId50" Type="http://schemas.openxmlformats.org/officeDocument/2006/relationships/font" Target="fonts/font5.fntdata"/><Relationship Id="rId5" Type="http://schemas.openxmlformats.org/officeDocument/2006/relationships/slideMaster" Target="slideMasters/slideMaster4.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notesMaster" Target="notesMasters/notesMaster1.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9" Type="http://schemas.openxmlformats.org/officeDocument/2006/relationships/tags" Target="../tags/tag870.xml"/><Relationship Id="rId8" Type="http://schemas.openxmlformats.org/officeDocument/2006/relationships/tags" Target="../tags/tag869.xml"/><Relationship Id="rId7" Type="http://schemas.openxmlformats.org/officeDocument/2006/relationships/tags" Target="../tags/tag868.xml"/><Relationship Id="rId6" Type="http://schemas.openxmlformats.org/officeDocument/2006/relationships/tags" Target="../tags/tag867.xml"/><Relationship Id="rId5" Type="http://schemas.openxmlformats.org/officeDocument/2006/relationships/tags" Target="../tags/tag866.xml"/><Relationship Id="rId4" Type="http://schemas.openxmlformats.org/officeDocument/2006/relationships/image" Target="../media/image28.jpeg"/><Relationship Id="rId3" Type="http://schemas.openxmlformats.org/officeDocument/2006/relationships/tags" Target="../tags/tag865.xml"/><Relationship Id="rId24" Type="http://schemas.openxmlformats.org/officeDocument/2006/relationships/slideLayout" Target="../slideLayouts/slideLayout23.xml"/><Relationship Id="rId23" Type="http://schemas.openxmlformats.org/officeDocument/2006/relationships/tags" Target="../tags/tag882.xml"/><Relationship Id="rId22" Type="http://schemas.openxmlformats.org/officeDocument/2006/relationships/tags" Target="../tags/tag881.xml"/><Relationship Id="rId21" Type="http://schemas.openxmlformats.org/officeDocument/2006/relationships/tags" Target="../tags/tag880.xml"/><Relationship Id="rId20" Type="http://schemas.openxmlformats.org/officeDocument/2006/relationships/image" Target="../media/image30.jpeg"/><Relationship Id="rId2" Type="http://schemas.openxmlformats.org/officeDocument/2006/relationships/tags" Target="../tags/tag864.xml"/><Relationship Id="rId19" Type="http://schemas.openxmlformats.org/officeDocument/2006/relationships/tags" Target="../tags/tag879.xml"/><Relationship Id="rId18" Type="http://schemas.openxmlformats.org/officeDocument/2006/relationships/tags" Target="../tags/tag878.xml"/><Relationship Id="rId17" Type="http://schemas.openxmlformats.org/officeDocument/2006/relationships/tags" Target="../tags/tag877.xml"/><Relationship Id="rId16" Type="http://schemas.openxmlformats.org/officeDocument/2006/relationships/tags" Target="../tags/tag876.xml"/><Relationship Id="rId15" Type="http://schemas.openxmlformats.org/officeDocument/2006/relationships/tags" Target="../tags/tag875.xml"/><Relationship Id="rId14" Type="http://schemas.openxmlformats.org/officeDocument/2006/relationships/tags" Target="../tags/tag874.xml"/><Relationship Id="rId13" Type="http://schemas.openxmlformats.org/officeDocument/2006/relationships/image" Target="../media/image29.jpeg"/><Relationship Id="rId12" Type="http://schemas.openxmlformats.org/officeDocument/2006/relationships/tags" Target="../tags/tag873.xml"/><Relationship Id="rId11" Type="http://schemas.openxmlformats.org/officeDocument/2006/relationships/tags" Target="../tags/tag872.xml"/><Relationship Id="rId10" Type="http://schemas.openxmlformats.org/officeDocument/2006/relationships/tags" Target="../tags/tag871.xml"/><Relationship Id="rId1" Type="http://schemas.openxmlformats.org/officeDocument/2006/relationships/tags" Target="../tags/tag863.xml"/></Relationships>
</file>

<file path=ppt/slides/_rels/slide11.xml.rels><?xml version="1.0" encoding="UTF-8" standalone="yes"?>
<Relationships xmlns="http://schemas.openxmlformats.org/package/2006/relationships"><Relationship Id="rId9" Type="http://schemas.openxmlformats.org/officeDocument/2006/relationships/tags" Target="../tags/tag891.xml"/><Relationship Id="rId8" Type="http://schemas.openxmlformats.org/officeDocument/2006/relationships/tags" Target="../tags/tag890.xml"/><Relationship Id="rId7" Type="http://schemas.openxmlformats.org/officeDocument/2006/relationships/tags" Target="../tags/tag889.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tags" Target="../tags/tag885.xml"/><Relationship Id="rId2" Type="http://schemas.openxmlformats.org/officeDocument/2006/relationships/tags" Target="../tags/tag884.xml"/><Relationship Id="rId12" Type="http://schemas.openxmlformats.org/officeDocument/2006/relationships/slideLayout" Target="../slideLayouts/slideLayout23.xml"/><Relationship Id="rId11" Type="http://schemas.openxmlformats.org/officeDocument/2006/relationships/tags" Target="../tags/tag893.xml"/><Relationship Id="rId10" Type="http://schemas.openxmlformats.org/officeDocument/2006/relationships/tags" Target="../tags/tag892.xml"/><Relationship Id="rId1" Type="http://schemas.openxmlformats.org/officeDocument/2006/relationships/tags" Target="../tags/tag883.xml"/></Relationships>
</file>

<file path=ppt/slides/_rels/slide12.xml.rels><?xml version="1.0" encoding="UTF-8" standalone="yes"?>
<Relationships xmlns="http://schemas.openxmlformats.org/package/2006/relationships"><Relationship Id="rId9" Type="http://schemas.openxmlformats.org/officeDocument/2006/relationships/tags" Target="../tags/tag900.xml"/><Relationship Id="rId8" Type="http://schemas.openxmlformats.org/officeDocument/2006/relationships/image" Target="../media/image32.jpeg"/><Relationship Id="rId7" Type="http://schemas.openxmlformats.org/officeDocument/2006/relationships/tags" Target="../tags/tag899.xml"/><Relationship Id="rId6" Type="http://schemas.openxmlformats.org/officeDocument/2006/relationships/tags" Target="../tags/tag898.xml"/><Relationship Id="rId5" Type="http://schemas.openxmlformats.org/officeDocument/2006/relationships/image" Target="../media/image31.jpeg"/><Relationship Id="rId4" Type="http://schemas.openxmlformats.org/officeDocument/2006/relationships/tags" Target="../tags/tag897.xml"/><Relationship Id="rId3" Type="http://schemas.openxmlformats.org/officeDocument/2006/relationships/tags" Target="../tags/tag896.xml"/><Relationship Id="rId2" Type="http://schemas.openxmlformats.org/officeDocument/2006/relationships/tags" Target="../tags/tag895.xml"/><Relationship Id="rId18" Type="http://schemas.openxmlformats.org/officeDocument/2006/relationships/slideLayout" Target="../slideLayouts/slideLayout23.xml"/><Relationship Id="rId17" Type="http://schemas.openxmlformats.org/officeDocument/2006/relationships/tags" Target="../tags/tag907.xml"/><Relationship Id="rId16" Type="http://schemas.openxmlformats.org/officeDocument/2006/relationships/tags" Target="../tags/tag906.xml"/><Relationship Id="rId15" Type="http://schemas.openxmlformats.org/officeDocument/2006/relationships/tags" Target="../tags/tag905.xml"/><Relationship Id="rId14" Type="http://schemas.openxmlformats.org/officeDocument/2006/relationships/tags" Target="../tags/tag904.xml"/><Relationship Id="rId13" Type="http://schemas.openxmlformats.org/officeDocument/2006/relationships/image" Target="../media/image33.jpeg"/><Relationship Id="rId12" Type="http://schemas.openxmlformats.org/officeDocument/2006/relationships/tags" Target="../tags/tag903.xml"/><Relationship Id="rId11" Type="http://schemas.openxmlformats.org/officeDocument/2006/relationships/tags" Target="../tags/tag902.xml"/><Relationship Id="rId10" Type="http://schemas.openxmlformats.org/officeDocument/2006/relationships/tags" Target="../tags/tag901.xml"/><Relationship Id="rId1" Type="http://schemas.openxmlformats.org/officeDocument/2006/relationships/tags" Target="../tags/tag89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909.xml"/><Relationship Id="rId4" Type="http://schemas.openxmlformats.org/officeDocument/2006/relationships/image" Target="../media/image34.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90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911.xml"/><Relationship Id="rId1" Type="http://schemas.openxmlformats.org/officeDocument/2006/relationships/tags" Target="../tags/tag910.xml"/></Relationships>
</file>

<file path=ppt/slides/_rels/slide15.xml.rels><?xml version="1.0" encoding="UTF-8" standalone="yes"?>
<Relationships xmlns="http://schemas.openxmlformats.org/package/2006/relationships"><Relationship Id="rId9" Type="http://schemas.openxmlformats.org/officeDocument/2006/relationships/tags" Target="../tags/tag920.xml"/><Relationship Id="rId8" Type="http://schemas.openxmlformats.org/officeDocument/2006/relationships/tags" Target="../tags/tag919.xml"/><Relationship Id="rId7" Type="http://schemas.openxmlformats.org/officeDocument/2006/relationships/tags" Target="../tags/tag918.xml"/><Relationship Id="rId6" Type="http://schemas.openxmlformats.org/officeDocument/2006/relationships/tags" Target="../tags/tag917.xml"/><Relationship Id="rId5" Type="http://schemas.openxmlformats.org/officeDocument/2006/relationships/tags" Target="../tags/tag916.xml"/><Relationship Id="rId4" Type="http://schemas.openxmlformats.org/officeDocument/2006/relationships/tags" Target="../tags/tag915.xml"/><Relationship Id="rId3" Type="http://schemas.openxmlformats.org/officeDocument/2006/relationships/tags" Target="../tags/tag914.xml"/><Relationship Id="rId2" Type="http://schemas.openxmlformats.org/officeDocument/2006/relationships/tags" Target="../tags/tag913.xml"/><Relationship Id="rId15" Type="http://schemas.openxmlformats.org/officeDocument/2006/relationships/slideLayout" Target="../slideLayouts/slideLayout23.xml"/><Relationship Id="rId14" Type="http://schemas.openxmlformats.org/officeDocument/2006/relationships/tags" Target="../tags/tag925.xml"/><Relationship Id="rId13" Type="http://schemas.openxmlformats.org/officeDocument/2006/relationships/tags" Target="../tags/tag924.xml"/><Relationship Id="rId12" Type="http://schemas.openxmlformats.org/officeDocument/2006/relationships/tags" Target="../tags/tag923.xml"/><Relationship Id="rId11" Type="http://schemas.openxmlformats.org/officeDocument/2006/relationships/tags" Target="../tags/tag922.xml"/><Relationship Id="rId10" Type="http://schemas.openxmlformats.org/officeDocument/2006/relationships/tags" Target="../tags/tag921.xml"/><Relationship Id="rId1" Type="http://schemas.openxmlformats.org/officeDocument/2006/relationships/tags" Target="../tags/tag912.xml"/></Relationships>
</file>

<file path=ppt/slides/_rels/slide16.xml.rels><?xml version="1.0" encoding="UTF-8" standalone="yes"?>
<Relationships xmlns="http://schemas.openxmlformats.org/package/2006/relationships"><Relationship Id="rId9" Type="http://schemas.openxmlformats.org/officeDocument/2006/relationships/tags" Target="../tags/tag933.xml"/><Relationship Id="rId8" Type="http://schemas.openxmlformats.org/officeDocument/2006/relationships/tags" Target="../tags/tag932.xml"/><Relationship Id="rId7" Type="http://schemas.openxmlformats.org/officeDocument/2006/relationships/tags" Target="../tags/tag931.xml"/><Relationship Id="rId6" Type="http://schemas.openxmlformats.org/officeDocument/2006/relationships/tags" Target="../tags/tag930.xml"/><Relationship Id="rId5" Type="http://schemas.openxmlformats.org/officeDocument/2006/relationships/tags" Target="../tags/tag929.xml"/><Relationship Id="rId4" Type="http://schemas.openxmlformats.org/officeDocument/2006/relationships/tags" Target="../tags/tag928.xml"/><Relationship Id="rId3" Type="http://schemas.openxmlformats.org/officeDocument/2006/relationships/image" Target="../media/image35.png"/><Relationship Id="rId22" Type="http://schemas.openxmlformats.org/officeDocument/2006/relationships/notesSlide" Target="../notesSlides/notesSlide2.xml"/><Relationship Id="rId21" Type="http://schemas.openxmlformats.org/officeDocument/2006/relationships/slideLayout" Target="../slideLayouts/slideLayout23.xml"/><Relationship Id="rId20" Type="http://schemas.openxmlformats.org/officeDocument/2006/relationships/tags" Target="../tags/tag944.xml"/><Relationship Id="rId2" Type="http://schemas.openxmlformats.org/officeDocument/2006/relationships/tags" Target="../tags/tag927.xml"/><Relationship Id="rId19" Type="http://schemas.openxmlformats.org/officeDocument/2006/relationships/tags" Target="../tags/tag943.xml"/><Relationship Id="rId18" Type="http://schemas.openxmlformats.org/officeDocument/2006/relationships/tags" Target="../tags/tag942.xml"/><Relationship Id="rId17" Type="http://schemas.openxmlformats.org/officeDocument/2006/relationships/tags" Target="../tags/tag941.xml"/><Relationship Id="rId16" Type="http://schemas.openxmlformats.org/officeDocument/2006/relationships/tags" Target="../tags/tag940.xml"/><Relationship Id="rId15" Type="http://schemas.openxmlformats.org/officeDocument/2006/relationships/tags" Target="../tags/tag939.xml"/><Relationship Id="rId14" Type="http://schemas.openxmlformats.org/officeDocument/2006/relationships/tags" Target="../tags/tag938.xml"/><Relationship Id="rId13" Type="http://schemas.openxmlformats.org/officeDocument/2006/relationships/tags" Target="../tags/tag937.xml"/><Relationship Id="rId12" Type="http://schemas.openxmlformats.org/officeDocument/2006/relationships/tags" Target="../tags/tag936.xml"/><Relationship Id="rId11" Type="http://schemas.openxmlformats.org/officeDocument/2006/relationships/tags" Target="../tags/tag935.xml"/><Relationship Id="rId10" Type="http://schemas.openxmlformats.org/officeDocument/2006/relationships/tags" Target="../tags/tag934.xml"/><Relationship Id="rId1" Type="http://schemas.openxmlformats.org/officeDocument/2006/relationships/tags" Target="../tags/tag926.xml"/></Relationships>
</file>

<file path=ppt/slides/_rels/slide17.xml.rels><?xml version="1.0" encoding="UTF-8" standalone="yes"?>
<Relationships xmlns="http://schemas.openxmlformats.org/package/2006/relationships"><Relationship Id="rId9" Type="http://schemas.openxmlformats.org/officeDocument/2006/relationships/tags" Target="../tags/tag951.xml"/><Relationship Id="rId8" Type="http://schemas.openxmlformats.org/officeDocument/2006/relationships/image" Target="../media/image37.jpeg"/><Relationship Id="rId7" Type="http://schemas.openxmlformats.org/officeDocument/2006/relationships/tags" Target="../tags/tag950.xml"/><Relationship Id="rId6" Type="http://schemas.openxmlformats.org/officeDocument/2006/relationships/tags" Target="../tags/tag949.xml"/><Relationship Id="rId5" Type="http://schemas.openxmlformats.org/officeDocument/2006/relationships/image" Target="../media/image36.png"/><Relationship Id="rId4" Type="http://schemas.openxmlformats.org/officeDocument/2006/relationships/tags" Target="../tags/tag948.xml"/><Relationship Id="rId3" Type="http://schemas.openxmlformats.org/officeDocument/2006/relationships/tags" Target="../tags/tag947.xml"/><Relationship Id="rId23" Type="http://schemas.openxmlformats.org/officeDocument/2006/relationships/slideLayout" Target="../slideLayouts/slideLayout23.xml"/><Relationship Id="rId22" Type="http://schemas.openxmlformats.org/officeDocument/2006/relationships/tags" Target="../tags/tag962.xml"/><Relationship Id="rId21" Type="http://schemas.openxmlformats.org/officeDocument/2006/relationships/tags" Target="../tags/tag961.xml"/><Relationship Id="rId20" Type="http://schemas.openxmlformats.org/officeDocument/2006/relationships/tags" Target="../tags/tag960.xml"/><Relationship Id="rId2" Type="http://schemas.openxmlformats.org/officeDocument/2006/relationships/tags" Target="../tags/tag946.xml"/><Relationship Id="rId19" Type="http://schemas.openxmlformats.org/officeDocument/2006/relationships/tags" Target="../tags/tag959.xml"/><Relationship Id="rId18" Type="http://schemas.openxmlformats.org/officeDocument/2006/relationships/image" Target="../media/image39.jpeg"/><Relationship Id="rId17" Type="http://schemas.openxmlformats.org/officeDocument/2006/relationships/tags" Target="../tags/tag958.xml"/><Relationship Id="rId16" Type="http://schemas.openxmlformats.org/officeDocument/2006/relationships/tags" Target="../tags/tag957.xml"/><Relationship Id="rId15" Type="http://schemas.openxmlformats.org/officeDocument/2006/relationships/tags" Target="../tags/tag956.xml"/><Relationship Id="rId14" Type="http://schemas.openxmlformats.org/officeDocument/2006/relationships/tags" Target="../tags/tag955.xml"/><Relationship Id="rId13" Type="http://schemas.openxmlformats.org/officeDocument/2006/relationships/image" Target="../media/image38.jpeg"/><Relationship Id="rId12" Type="http://schemas.openxmlformats.org/officeDocument/2006/relationships/tags" Target="../tags/tag954.xml"/><Relationship Id="rId11" Type="http://schemas.openxmlformats.org/officeDocument/2006/relationships/tags" Target="../tags/tag953.xml"/><Relationship Id="rId10" Type="http://schemas.openxmlformats.org/officeDocument/2006/relationships/tags" Target="../tags/tag952.xml"/><Relationship Id="rId1" Type="http://schemas.openxmlformats.org/officeDocument/2006/relationships/tags" Target="../tags/tag945.xml"/></Relationships>
</file>

<file path=ppt/slides/_rels/slide18.xml.rels><?xml version="1.0" encoding="UTF-8" standalone="yes"?>
<Relationships xmlns="http://schemas.openxmlformats.org/package/2006/relationships"><Relationship Id="rId9" Type="http://schemas.openxmlformats.org/officeDocument/2006/relationships/tags" Target="../tags/tag970.xml"/><Relationship Id="rId8" Type="http://schemas.openxmlformats.org/officeDocument/2006/relationships/tags" Target="../tags/tag969.xml"/><Relationship Id="rId7" Type="http://schemas.openxmlformats.org/officeDocument/2006/relationships/tags" Target="../tags/tag968.xml"/><Relationship Id="rId6" Type="http://schemas.openxmlformats.org/officeDocument/2006/relationships/tags" Target="../tags/tag967.xml"/><Relationship Id="rId5" Type="http://schemas.openxmlformats.org/officeDocument/2006/relationships/tags" Target="../tags/tag966.xml"/><Relationship Id="rId4" Type="http://schemas.openxmlformats.org/officeDocument/2006/relationships/tags" Target="../tags/tag965.xml"/><Relationship Id="rId36" Type="http://schemas.openxmlformats.org/officeDocument/2006/relationships/slideLayout" Target="../slideLayouts/slideLayout23.xml"/><Relationship Id="rId35" Type="http://schemas.openxmlformats.org/officeDocument/2006/relationships/tags" Target="../tags/tag986.xml"/><Relationship Id="rId34" Type="http://schemas.openxmlformats.org/officeDocument/2006/relationships/image" Target="../media/image50.svg"/><Relationship Id="rId33" Type="http://schemas.openxmlformats.org/officeDocument/2006/relationships/image" Target="../media/image49.png"/><Relationship Id="rId32" Type="http://schemas.openxmlformats.org/officeDocument/2006/relationships/tags" Target="../tags/tag985.xml"/><Relationship Id="rId31" Type="http://schemas.openxmlformats.org/officeDocument/2006/relationships/tags" Target="../tags/tag984.xml"/><Relationship Id="rId30" Type="http://schemas.openxmlformats.org/officeDocument/2006/relationships/image" Target="../media/image48.svg"/><Relationship Id="rId3" Type="http://schemas.openxmlformats.org/officeDocument/2006/relationships/image" Target="../media/image40.jpeg"/><Relationship Id="rId29" Type="http://schemas.openxmlformats.org/officeDocument/2006/relationships/image" Target="../media/image47.png"/><Relationship Id="rId28" Type="http://schemas.openxmlformats.org/officeDocument/2006/relationships/tags" Target="../tags/tag983.xml"/><Relationship Id="rId27" Type="http://schemas.openxmlformats.org/officeDocument/2006/relationships/tags" Target="../tags/tag982.xml"/><Relationship Id="rId26" Type="http://schemas.openxmlformats.org/officeDocument/2006/relationships/image" Target="../media/image46.svg"/><Relationship Id="rId25" Type="http://schemas.openxmlformats.org/officeDocument/2006/relationships/image" Target="../media/image45.png"/><Relationship Id="rId24" Type="http://schemas.openxmlformats.org/officeDocument/2006/relationships/tags" Target="../tags/tag981.xml"/><Relationship Id="rId23" Type="http://schemas.openxmlformats.org/officeDocument/2006/relationships/tags" Target="../tags/tag980.xml"/><Relationship Id="rId22" Type="http://schemas.openxmlformats.org/officeDocument/2006/relationships/image" Target="../media/image44.svg"/><Relationship Id="rId21" Type="http://schemas.openxmlformats.org/officeDocument/2006/relationships/image" Target="../media/image43.png"/><Relationship Id="rId20" Type="http://schemas.openxmlformats.org/officeDocument/2006/relationships/tags" Target="../tags/tag979.xml"/><Relationship Id="rId2" Type="http://schemas.openxmlformats.org/officeDocument/2006/relationships/tags" Target="../tags/tag964.xml"/><Relationship Id="rId19" Type="http://schemas.openxmlformats.org/officeDocument/2006/relationships/tags" Target="../tags/tag978.xml"/><Relationship Id="rId18" Type="http://schemas.openxmlformats.org/officeDocument/2006/relationships/image" Target="../media/image42.svg"/><Relationship Id="rId17" Type="http://schemas.openxmlformats.org/officeDocument/2006/relationships/image" Target="../media/image41.png"/><Relationship Id="rId16" Type="http://schemas.openxmlformats.org/officeDocument/2006/relationships/tags" Target="../tags/tag977.xml"/><Relationship Id="rId15" Type="http://schemas.openxmlformats.org/officeDocument/2006/relationships/tags" Target="../tags/tag976.xml"/><Relationship Id="rId14" Type="http://schemas.openxmlformats.org/officeDocument/2006/relationships/tags" Target="../tags/tag975.xml"/><Relationship Id="rId13" Type="http://schemas.openxmlformats.org/officeDocument/2006/relationships/tags" Target="../tags/tag974.xml"/><Relationship Id="rId12" Type="http://schemas.openxmlformats.org/officeDocument/2006/relationships/tags" Target="../tags/tag973.xml"/><Relationship Id="rId11" Type="http://schemas.openxmlformats.org/officeDocument/2006/relationships/tags" Target="../tags/tag972.xml"/><Relationship Id="rId10" Type="http://schemas.openxmlformats.org/officeDocument/2006/relationships/tags" Target="../tags/tag971.xml"/><Relationship Id="rId1" Type="http://schemas.openxmlformats.org/officeDocument/2006/relationships/tags" Target="../tags/tag963.xml"/></Relationships>
</file>

<file path=ppt/slides/_rels/slide19.xml.rels><?xml version="1.0" encoding="UTF-8" standalone="yes"?>
<Relationships xmlns="http://schemas.openxmlformats.org/package/2006/relationships"><Relationship Id="rId9" Type="http://schemas.openxmlformats.org/officeDocument/2006/relationships/tags" Target="../tags/tag995.xml"/><Relationship Id="rId8" Type="http://schemas.openxmlformats.org/officeDocument/2006/relationships/tags" Target="../tags/tag994.xml"/><Relationship Id="rId7" Type="http://schemas.openxmlformats.org/officeDocument/2006/relationships/tags" Target="../tags/tag993.xml"/><Relationship Id="rId6" Type="http://schemas.openxmlformats.org/officeDocument/2006/relationships/tags" Target="../tags/tag992.xml"/><Relationship Id="rId5" Type="http://schemas.openxmlformats.org/officeDocument/2006/relationships/tags" Target="../tags/tag991.xml"/><Relationship Id="rId4" Type="http://schemas.openxmlformats.org/officeDocument/2006/relationships/tags" Target="../tags/tag990.xml"/><Relationship Id="rId3" Type="http://schemas.openxmlformats.org/officeDocument/2006/relationships/tags" Target="../tags/tag989.xml"/><Relationship Id="rId23" Type="http://schemas.openxmlformats.org/officeDocument/2006/relationships/slideLayout" Target="../slideLayouts/slideLayout23.xml"/><Relationship Id="rId22" Type="http://schemas.openxmlformats.org/officeDocument/2006/relationships/tags" Target="../tags/tag1008.xml"/><Relationship Id="rId21" Type="http://schemas.openxmlformats.org/officeDocument/2006/relationships/tags" Target="../tags/tag1007.xml"/><Relationship Id="rId20" Type="http://schemas.openxmlformats.org/officeDocument/2006/relationships/tags" Target="../tags/tag1006.xml"/><Relationship Id="rId2" Type="http://schemas.openxmlformats.org/officeDocument/2006/relationships/tags" Target="../tags/tag988.xml"/><Relationship Id="rId19" Type="http://schemas.openxmlformats.org/officeDocument/2006/relationships/tags" Target="../tags/tag1005.xml"/><Relationship Id="rId18" Type="http://schemas.openxmlformats.org/officeDocument/2006/relationships/tags" Target="../tags/tag1004.xml"/><Relationship Id="rId17" Type="http://schemas.openxmlformats.org/officeDocument/2006/relationships/tags" Target="../tags/tag1003.xml"/><Relationship Id="rId16" Type="http://schemas.openxmlformats.org/officeDocument/2006/relationships/tags" Target="../tags/tag1002.xml"/><Relationship Id="rId15" Type="http://schemas.openxmlformats.org/officeDocument/2006/relationships/tags" Target="../tags/tag1001.xml"/><Relationship Id="rId14" Type="http://schemas.openxmlformats.org/officeDocument/2006/relationships/tags" Target="../tags/tag1000.xml"/><Relationship Id="rId13" Type="http://schemas.openxmlformats.org/officeDocument/2006/relationships/tags" Target="../tags/tag999.xml"/><Relationship Id="rId12" Type="http://schemas.openxmlformats.org/officeDocument/2006/relationships/tags" Target="../tags/tag998.xml"/><Relationship Id="rId11" Type="http://schemas.openxmlformats.org/officeDocument/2006/relationships/tags" Target="../tags/tag997.xml"/><Relationship Id="rId10" Type="http://schemas.openxmlformats.org/officeDocument/2006/relationships/tags" Target="../tags/tag996.xml"/><Relationship Id="rId1" Type="http://schemas.openxmlformats.org/officeDocument/2006/relationships/tags" Target="../tags/tag987.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20.xml.rels><?xml version="1.0" encoding="UTF-8" standalone="yes"?>
<Relationships xmlns="http://schemas.openxmlformats.org/package/2006/relationships"><Relationship Id="rId9" Type="http://schemas.openxmlformats.org/officeDocument/2006/relationships/tags" Target="../tags/tag1016.xml"/><Relationship Id="rId8" Type="http://schemas.openxmlformats.org/officeDocument/2006/relationships/tags" Target="../tags/tag1015.xml"/><Relationship Id="rId7" Type="http://schemas.openxmlformats.org/officeDocument/2006/relationships/tags" Target="../tags/tag1014.xml"/><Relationship Id="rId6" Type="http://schemas.openxmlformats.org/officeDocument/2006/relationships/tags" Target="../tags/tag1013.xml"/><Relationship Id="rId5" Type="http://schemas.openxmlformats.org/officeDocument/2006/relationships/tags" Target="../tags/tag1012.xml"/><Relationship Id="rId4" Type="http://schemas.openxmlformats.org/officeDocument/2006/relationships/tags" Target="../tags/tag1011.xml"/><Relationship Id="rId3" Type="http://schemas.openxmlformats.org/officeDocument/2006/relationships/image" Target="../media/image51.jpeg"/><Relationship Id="rId23" Type="http://schemas.openxmlformats.org/officeDocument/2006/relationships/notesSlide" Target="../notesSlides/notesSlide3.xml"/><Relationship Id="rId22" Type="http://schemas.openxmlformats.org/officeDocument/2006/relationships/slideLayout" Target="../slideLayouts/slideLayout23.xml"/><Relationship Id="rId21" Type="http://schemas.openxmlformats.org/officeDocument/2006/relationships/tags" Target="../tags/tag1028.xml"/><Relationship Id="rId20" Type="http://schemas.openxmlformats.org/officeDocument/2006/relationships/tags" Target="../tags/tag1027.xml"/><Relationship Id="rId2" Type="http://schemas.openxmlformats.org/officeDocument/2006/relationships/tags" Target="../tags/tag1010.xml"/><Relationship Id="rId19" Type="http://schemas.openxmlformats.org/officeDocument/2006/relationships/tags" Target="../tags/tag1026.xml"/><Relationship Id="rId18" Type="http://schemas.openxmlformats.org/officeDocument/2006/relationships/tags" Target="../tags/tag1025.xml"/><Relationship Id="rId17" Type="http://schemas.openxmlformats.org/officeDocument/2006/relationships/tags" Target="../tags/tag1024.xml"/><Relationship Id="rId16" Type="http://schemas.openxmlformats.org/officeDocument/2006/relationships/tags" Target="../tags/tag1023.xml"/><Relationship Id="rId15" Type="http://schemas.openxmlformats.org/officeDocument/2006/relationships/tags" Target="../tags/tag1022.xml"/><Relationship Id="rId14" Type="http://schemas.openxmlformats.org/officeDocument/2006/relationships/tags" Target="../tags/tag1021.xml"/><Relationship Id="rId13" Type="http://schemas.openxmlformats.org/officeDocument/2006/relationships/tags" Target="../tags/tag1020.xml"/><Relationship Id="rId12" Type="http://schemas.openxmlformats.org/officeDocument/2006/relationships/tags" Target="../tags/tag1019.xml"/><Relationship Id="rId11" Type="http://schemas.openxmlformats.org/officeDocument/2006/relationships/tags" Target="../tags/tag1018.xml"/><Relationship Id="rId10" Type="http://schemas.openxmlformats.org/officeDocument/2006/relationships/tags" Target="../tags/tag1017.xml"/><Relationship Id="rId1" Type="http://schemas.openxmlformats.org/officeDocument/2006/relationships/tags" Target="../tags/tag1009.xml"/></Relationships>
</file>

<file path=ppt/slides/_rels/slide21.xml.rels><?xml version="1.0" encoding="UTF-8" standalone="yes"?>
<Relationships xmlns="http://schemas.openxmlformats.org/package/2006/relationships"><Relationship Id="rId9" Type="http://schemas.openxmlformats.org/officeDocument/2006/relationships/tags" Target="../tags/tag1037.xml"/><Relationship Id="rId8" Type="http://schemas.openxmlformats.org/officeDocument/2006/relationships/tags" Target="../tags/tag1036.xml"/><Relationship Id="rId7" Type="http://schemas.openxmlformats.org/officeDocument/2006/relationships/tags" Target="../tags/tag1035.xml"/><Relationship Id="rId6" Type="http://schemas.openxmlformats.org/officeDocument/2006/relationships/tags" Target="../tags/tag1034.xml"/><Relationship Id="rId5" Type="http://schemas.openxmlformats.org/officeDocument/2006/relationships/tags" Target="../tags/tag1033.xml"/><Relationship Id="rId4" Type="http://schemas.openxmlformats.org/officeDocument/2006/relationships/tags" Target="../tags/tag1032.xml"/><Relationship Id="rId3" Type="http://schemas.openxmlformats.org/officeDocument/2006/relationships/tags" Target="../tags/tag1031.xml"/><Relationship Id="rId23" Type="http://schemas.openxmlformats.org/officeDocument/2006/relationships/slideLayout" Target="../slideLayouts/slideLayout23.xml"/><Relationship Id="rId22" Type="http://schemas.openxmlformats.org/officeDocument/2006/relationships/tags" Target="../tags/tag1046.xml"/><Relationship Id="rId21" Type="http://schemas.openxmlformats.org/officeDocument/2006/relationships/tags" Target="../tags/tag1045.xml"/><Relationship Id="rId20" Type="http://schemas.openxmlformats.org/officeDocument/2006/relationships/tags" Target="../tags/tag1044.xml"/><Relationship Id="rId2" Type="http://schemas.openxmlformats.org/officeDocument/2006/relationships/tags" Target="../tags/tag1030.xml"/><Relationship Id="rId19" Type="http://schemas.openxmlformats.org/officeDocument/2006/relationships/tags" Target="../tags/tag1043.xml"/><Relationship Id="rId18" Type="http://schemas.openxmlformats.org/officeDocument/2006/relationships/tags" Target="../tags/tag1042.xml"/><Relationship Id="rId17" Type="http://schemas.openxmlformats.org/officeDocument/2006/relationships/image" Target="../media/image55.jpeg"/><Relationship Id="rId16" Type="http://schemas.openxmlformats.org/officeDocument/2006/relationships/tags" Target="../tags/tag1041.xml"/><Relationship Id="rId15" Type="http://schemas.openxmlformats.org/officeDocument/2006/relationships/image" Target="../media/image54.jpeg"/><Relationship Id="rId14" Type="http://schemas.openxmlformats.org/officeDocument/2006/relationships/tags" Target="../tags/tag1040.xml"/><Relationship Id="rId13" Type="http://schemas.openxmlformats.org/officeDocument/2006/relationships/image" Target="../media/image53.jpeg"/><Relationship Id="rId12" Type="http://schemas.openxmlformats.org/officeDocument/2006/relationships/tags" Target="../tags/tag1039.xml"/><Relationship Id="rId11" Type="http://schemas.openxmlformats.org/officeDocument/2006/relationships/image" Target="../media/image52.jpeg"/><Relationship Id="rId10" Type="http://schemas.openxmlformats.org/officeDocument/2006/relationships/tags" Target="../tags/tag1038.xml"/><Relationship Id="rId1" Type="http://schemas.openxmlformats.org/officeDocument/2006/relationships/tags" Target="../tags/tag1029.xml"/></Relationships>
</file>

<file path=ppt/slides/_rels/slide22.xml.rels><?xml version="1.0" encoding="UTF-8" standalone="yes"?>
<Relationships xmlns="http://schemas.openxmlformats.org/package/2006/relationships"><Relationship Id="rId9" Type="http://schemas.openxmlformats.org/officeDocument/2006/relationships/image" Target="../media/image56.jpeg"/><Relationship Id="rId8" Type="http://schemas.openxmlformats.org/officeDocument/2006/relationships/tags" Target="../tags/tag1054.xml"/><Relationship Id="rId7" Type="http://schemas.openxmlformats.org/officeDocument/2006/relationships/tags" Target="../tags/tag1053.xml"/><Relationship Id="rId6" Type="http://schemas.openxmlformats.org/officeDocument/2006/relationships/tags" Target="../tags/tag1052.xml"/><Relationship Id="rId5" Type="http://schemas.openxmlformats.org/officeDocument/2006/relationships/tags" Target="../tags/tag1051.xml"/><Relationship Id="rId4" Type="http://schemas.openxmlformats.org/officeDocument/2006/relationships/tags" Target="../tags/tag1050.xml"/><Relationship Id="rId3" Type="http://schemas.openxmlformats.org/officeDocument/2006/relationships/tags" Target="../tags/tag1049.xml"/><Relationship Id="rId24" Type="http://schemas.openxmlformats.org/officeDocument/2006/relationships/slideLayout" Target="../slideLayouts/slideLayout23.xml"/><Relationship Id="rId23" Type="http://schemas.openxmlformats.org/officeDocument/2006/relationships/tags" Target="../tags/tag1065.xml"/><Relationship Id="rId22" Type="http://schemas.openxmlformats.org/officeDocument/2006/relationships/tags" Target="../tags/tag1064.xml"/><Relationship Id="rId21" Type="http://schemas.openxmlformats.org/officeDocument/2006/relationships/tags" Target="../tags/tag1063.xml"/><Relationship Id="rId20" Type="http://schemas.openxmlformats.org/officeDocument/2006/relationships/tags" Target="../tags/tag1062.xml"/><Relationship Id="rId2" Type="http://schemas.openxmlformats.org/officeDocument/2006/relationships/tags" Target="../tags/tag1048.xml"/><Relationship Id="rId19" Type="http://schemas.openxmlformats.org/officeDocument/2006/relationships/tags" Target="../tags/tag1061.xml"/><Relationship Id="rId18" Type="http://schemas.openxmlformats.org/officeDocument/2006/relationships/tags" Target="../tags/tag1060.xml"/><Relationship Id="rId17" Type="http://schemas.openxmlformats.org/officeDocument/2006/relationships/tags" Target="../tags/tag1059.xml"/><Relationship Id="rId16" Type="http://schemas.openxmlformats.org/officeDocument/2006/relationships/tags" Target="../tags/tag1058.xml"/><Relationship Id="rId15" Type="http://schemas.openxmlformats.org/officeDocument/2006/relationships/image" Target="../media/image59.jpeg"/><Relationship Id="rId14" Type="http://schemas.openxmlformats.org/officeDocument/2006/relationships/tags" Target="../tags/tag1057.xml"/><Relationship Id="rId13" Type="http://schemas.openxmlformats.org/officeDocument/2006/relationships/image" Target="../media/image58.jpeg"/><Relationship Id="rId12" Type="http://schemas.openxmlformats.org/officeDocument/2006/relationships/tags" Target="../tags/tag1056.xml"/><Relationship Id="rId11" Type="http://schemas.openxmlformats.org/officeDocument/2006/relationships/image" Target="../media/image57.jpeg"/><Relationship Id="rId10" Type="http://schemas.openxmlformats.org/officeDocument/2006/relationships/tags" Target="../tags/tag1055.xml"/><Relationship Id="rId1" Type="http://schemas.openxmlformats.org/officeDocument/2006/relationships/tags" Target="../tags/tag1047.xml"/></Relationships>
</file>

<file path=ppt/slides/_rels/slide23.xml.rels><?xml version="1.0" encoding="UTF-8" standalone="yes"?>
<Relationships xmlns="http://schemas.openxmlformats.org/package/2006/relationships"><Relationship Id="rId9" Type="http://schemas.openxmlformats.org/officeDocument/2006/relationships/tags" Target="../tags/tag1073.xml"/><Relationship Id="rId8" Type="http://schemas.openxmlformats.org/officeDocument/2006/relationships/tags" Target="../tags/tag1072.xml"/><Relationship Id="rId7" Type="http://schemas.openxmlformats.org/officeDocument/2006/relationships/tags" Target="../tags/tag1071.xml"/><Relationship Id="rId6" Type="http://schemas.openxmlformats.org/officeDocument/2006/relationships/tags" Target="../tags/tag1070.xml"/><Relationship Id="rId5" Type="http://schemas.openxmlformats.org/officeDocument/2006/relationships/tags" Target="../tags/tag1069.xml"/><Relationship Id="rId4" Type="http://schemas.openxmlformats.org/officeDocument/2006/relationships/tags" Target="../tags/tag1068.xml"/><Relationship Id="rId3" Type="http://schemas.openxmlformats.org/officeDocument/2006/relationships/image" Target="../media/image60.jpeg"/><Relationship Id="rId23" Type="http://schemas.openxmlformats.org/officeDocument/2006/relationships/notesSlide" Target="../notesSlides/notesSlide4.xml"/><Relationship Id="rId22" Type="http://schemas.openxmlformats.org/officeDocument/2006/relationships/slideLayout" Target="../slideLayouts/slideLayout23.xml"/><Relationship Id="rId21" Type="http://schemas.openxmlformats.org/officeDocument/2006/relationships/tags" Target="../tags/tag1085.xml"/><Relationship Id="rId20" Type="http://schemas.openxmlformats.org/officeDocument/2006/relationships/tags" Target="../tags/tag1084.xml"/><Relationship Id="rId2" Type="http://schemas.openxmlformats.org/officeDocument/2006/relationships/tags" Target="../tags/tag1067.xml"/><Relationship Id="rId19" Type="http://schemas.openxmlformats.org/officeDocument/2006/relationships/tags" Target="../tags/tag1083.xml"/><Relationship Id="rId18" Type="http://schemas.openxmlformats.org/officeDocument/2006/relationships/tags" Target="../tags/tag1082.xml"/><Relationship Id="rId17" Type="http://schemas.openxmlformats.org/officeDocument/2006/relationships/tags" Target="../tags/tag1081.xml"/><Relationship Id="rId16" Type="http://schemas.openxmlformats.org/officeDocument/2006/relationships/tags" Target="../tags/tag1080.xml"/><Relationship Id="rId15" Type="http://schemas.openxmlformats.org/officeDocument/2006/relationships/tags" Target="../tags/tag1079.xml"/><Relationship Id="rId14" Type="http://schemas.openxmlformats.org/officeDocument/2006/relationships/tags" Target="../tags/tag1078.xml"/><Relationship Id="rId13" Type="http://schemas.openxmlformats.org/officeDocument/2006/relationships/tags" Target="../tags/tag1077.xml"/><Relationship Id="rId12" Type="http://schemas.openxmlformats.org/officeDocument/2006/relationships/tags" Target="../tags/tag1076.xml"/><Relationship Id="rId11" Type="http://schemas.openxmlformats.org/officeDocument/2006/relationships/tags" Target="../tags/tag1075.xml"/><Relationship Id="rId10" Type="http://schemas.openxmlformats.org/officeDocument/2006/relationships/tags" Target="../tags/tag1074.xml"/><Relationship Id="rId1" Type="http://schemas.openxmlformats.org/officeDocument/2006/relationships/tags" Target="../tags/tag1066.xml"/></Relationships>
</file>

<file path=ppt/slides/_rels/slide24.xml.rels><?xml version="1.0" encoding="UTF-8" standalone="yes"?>
<Relationships xmlns="http://schemas.openxmlformats.org/package/2006/relationships"><Relationship Id="rId9" Type="http://schemas.openxmlformats.org/officeDocument/2006/relationships/tags" Target="../tags/tag1094.xml"/><Relationship Id="rId8" Type="http://schemas.openxmlformats.org/officeDocument/2006/relationships/tags" Target="../tags/tag1093.xml"/><Relationship Id="rId7" Type="http://schemas.openxmlformats.org/officeDocument/2006/relationships/tags" Target="../tags/tag1092.xml"/><Relationship Id="rId6" Type="http://schemas.openxmlformats.org/officeDocument/2006/relationships/tags" Target="../tags/tag1091.xml"/><Relationship Id="rId5" Type="http://schemas.openxmlformats.org/officeDocument/2006/relationships/tags" Target="../tags/tag1090.xml"/><Relationship Id="rId4" Type="http://schemas.openxmlformats.org/officeDocument/2006/relationships/tags" Target="../tags/tag1089.xml"/><Relationship Id="rId3" Type="http://schemas.openxmlformats.org/officeDocument/2006/relationships/tags" Target="../tags/tag1088.xml"/><Relationship Id="rId23" Type="http://schemas.openxmlformats.org/officeDocument/2006/relationships/slideLayout" Target="../slideLayouts/slideLayout23.xml"/><Relationship Id="rId22" Type="http://schemas.openxmlformats.org/officeDocument/2006/relationships/tags" Target="../tags/tag1107.xml"/><Relationship Id="rId21" Type="http://schemas.openxmlformats.org/officeDocument/2006/relationships/tags" Target="../tags/tag1106.xml"/><Relationship Id="rId20" Type="http://schemas.openxmlformats.org/officeDocument/2006/relationships/tags" Target="../tags/tag1105.xml"/><Relationship Id="rId2" Type="http://schemas.openxmlformats.org/officeDocument/2006/relationships/tags" Target="../tags/tag1087.xml"/><Relationship Id="rId19" Type="http://schemas.openxmlformats.org/officeDocument/2006/relationships/tags" Target="../tags/tag1104.xml"/><Relationship Id="rId18" Type="http://schemas.openxmlformats.org/officeDocument/2006/relationships/tags" Target="../tags/tag1103.xml"/><Relationship Id="rId17" Type="http://schemas.openxmlformats.org/officeDocument/2006/relationships/tags" Target="../tags/tag1102.xml"/><Relationship Id="rId16" Type="http://schemas.openxmlformats.org/officeDocument/2006/relationships/tags" Target="../tags/tag1101.xml"/><Relationship Id="rId15" Type="http://schemas.openxmlformats.org/officeDocument/2006/relationships/tags" Target="../tags/tag1100.xml"/><Relationship Id="rId14" Type="http://schemas.openxmlformats.org/officeDocument/2006/relationships/tags" Target="../tags/tag1099.xml"/><Relationship Id="rId13" Type="http://schemas.openxmlformats.org/officeDocument/2006/relationships/tags" Target="../tags/tag1098.xml"/><Relationship Id="rId12" Type="http://schemas.openxmlformats.org/officeDocument/2006/relationships/tags" Target="../tags/tag1097.xml"/><Relationship Id="rId11" Type="http://schemas.openxmlformats.org/officeDocument/2006/relationships/tags" Target="../tags/tag1096.xml"/><Relationship Id="rId10" Type="http://schemas.openxmlformats.org/officeDocument/2006/relationships/tags" Target="../tags/tag1095.xml"/><Relationship Id="rId1" Type="http://schemas.openxmlformats.org/officeDocument/2006/relationships/tags" Target="../tags/tag1086.xml"/></Relationships>
</file>

<file path=ppt/slides/_rels/slide25.xml.rels><?xml version="1.0" encoding="UTF-8" standalone="yes"?>
<Relationships xmlns="http://schemas.openxmlformats.org/package/2006/relationships"><Relationship Id="rId9" Type="http://schemas.openxmlformats.org/officeDocument/2006/relationships/tags" Target="../tags/tag1115.xml"/><Relationship Id="rId8" Type="http://schemas.openxmlformats.org/officeDocument/2006/relationships/tags" Target="../tags/tag1114.xml"/><Relationship Id="rId7" Type="http://schemas.openxmlformats.org/officeDocument/2006/relationships/tags" Target="../tags/tag1113.xml"/><Relationship Id="rId6" Type="http://schemas.openxmlformats.org/officeDocument/2006/relationships/tags" Target="../tags/tag1112.xml"/><Relationship Id="rId5" Type="http://schemas.openxmlformats.org/officeDocument/2006/relationships/tags" Target="../tags/tag1111.xml"/><Relationship Id="rId4" Type="http://schemas.openxmlformats.org/officeDocument/2006/relationships/tags" Target="../tags/tag1110.xml"/><Relationship Id="rId3" Type="http://schemas.openxmlformats.org/officeDocument/2006/relationships/image" Target="../media/image61.jpeg"/><Relationship Id="rId24" Type="http://schemas.openxmlformats.org/officeDocument/2006/relationships/slideLayout" Target="../slideLayouts/slideLayout23.xml"/><Relationship Id="rId23" Type="http://schemas.openxmlformats.org/officeDocument/2006/relationships/tags" Target="../tags/tag1123.xml"/><Relationship Id="rId22" Type="http://schemas.openxmlformats.org/officeDocument/2006/relationships/image" Target="../media/image44.svg"/><Relationship Id="rId21" Type="http://schemas.openxmlformats.org/officeDocument/2006/relationships/image" Target="../media/image43.png"/><Relationship Id="rId20" Type="http://schemas.openxmlformats.org/officeDocument/2006/relationships/tags" Target="../tags/tag1122.xml"/><Relationship Id="rId2" Type="http://schemas.openxmlformats.org/officeDocument/2006/relationships/tags" Target="../tags/tag1109.xml"/><Relationship Id="rId19" Type="http://schemas.openxmlformats.org/officeDocument/2006/relationships/image" Target="../media/image50.svg"/><Relationship Id="rId18" Type="http://schemas.openxmlformats.org/officeDocument/2006/relationships/image" Target="../media/image49.png"/><Relationship Id="rId17" Type="http://schemas.openxmlformats.org/officeDocument/2006/relationships/tags" Target="../tags/tag1121.xml"/><Relationship Id="rId16" Type="http://schemas.openxmlformats.org/officeDocument/2006/relationships/image" Target="../media/image42.svg"/><Relationship Id="rId15" Type="http://schemas.openxmlformats.org/officeDocument/2006/relationships/image" Target="../media/image41.png"/><Relationship Id="rId14" Type="http://schemas.openxmlformats.org/officeDocument/2006/relationships/tags" Target="../tags/tag1120.xml"/><Relationship Id="rId13" Type="http://schemas.openxmlformats.org/officeDocument/2006/relationships/tags" Target="../tags/tag1119.xml"/><Relationship Id="rId12" Type="http://schemas.openxmlformats.org/officeDocument/2006/relationships/tags" Target="../tags/tag1118.xml"/><Relationship Id="rId11" Type="http://schemas.openxmlformats.org/officeDocument/2006/relationships/tags" Target="../tags/tag1117.xml"/><Relationship Id="rId10" Type="http://schemas.openxmlformats.org/officeDocument/2006/relationships/tags" Target="../tags/tag1116.xml"/><Relationship Id="rId1" Type="http://schemas.openxmlformats.org/officeDocument/2006/relationships/tags" Target="../tags/tag1108.xml"/></Relationships>
</file>

<file path=ppt/slides/_rels/slide26.xml.rels><?xml version="1.0" encoding="UTF-8" standalone="yes"?>
<Relationships xmlns="http://schemas.openxmlformats.org/package/2006/relationships"><Relationship Id="rId9" Type="http://schemas.openxmlformats.org/officeDocument/2006/relationships/tags" Target="../tags/tag1132.xml"/><Relationship Id="rId8" Type="http://schemas.openxmlformats.org/officeDocument/2006/relationships/tags" Target="../tags/tag1131.xml"/><Relationship Id="rId7" Type="http://schemas.openxmlformats.org/officeDocument/2006/relationships/tags" Target="../tags/tag1130.xml"/><Relationship Id="rId6" Type="http://schemas.openxmlformats.org/officeDocument/2006/relationships/tags" Target="../tags/tag1129.xml"/><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tags" Target="../tags/tag1126.xml"/><Relationship Id="rId27" Type="http://schemas.openxmlformats.org/officeDocument/2006/relationships/slideLayout" Target="../slideLayouts/slideLayout23.xml"/><Relationship Id="rId26" Type="http://schemas.openxmlformats.org/officeDocument/2006/relationships/tags" Target="../tags/tag1145.xml"/><Relationship Id="rId25" Type="http://schemas.openxmlformats.org/officeDocument/2006/relationships/image" Target="../media/image65.jpeg"/><Relationship Id="rId24" Type="http://schemas.openxmlformats.org/officeDocument/2006/relationships/tags" Target="../tags/tag1144.xml"/><Relationship Id="rId23" Type="http://schemas.openxmlformats.org/officeDocument/2006/relationships/image" Target="../media/image64.jpeg"/><Relationship Id="rId22" Type="http://schemas.openxmlformats.org/officeDocument/2006/relationships/tags" Target="../tags/tag1143.xml"/><Relationship Id="rId21" Type="http://schemas.openxmlformats.org/officeDocument/2006/relationships/image" Target="../media/image63.jpeg"/><Relationship Id="rId20" Type="http://schemas.openxmlformats.org/officeDocument/2006/relationships/tags" Target="../tags/tag1142.xml"/><Relationship Id="rId2" Type="http://schemas.openxmlformats.org/officeDocument/2006/relationships/tags" Target="../tags/tag1125.xml"/><Relationship Id="rId19" Type="http://schemas.openxmlformats.org/officeDocument/2006/relationships/image" Target="../media/image62.jpeg"/><Relationship Id="rId18" Type="http://schemas.openxmlformats.org/officeDocument/2006/relationships/tags" Target="../tags/tag1141.xml"/><Relationship Id="rId17" Type="http://schemas.openxmlformats.org/officeDocument/2006/relationships/tags" Target="../tags/tag1140.xml"/><Relationship Id="rId16" Type="http://schemas.openxmlformats.org/officeDocument/2006/relationships/tags" Target="../tags/tag1139.xml"/><Relationship Id="rId15" Type="http://schemas.openxmlformats.org/officeDocument/2006/relationships/tags" Target="../tags/tag1138.xml"/><Relationship Id="rId14" Type="http://schemas.openxmlformats.org/officeDocument/2006/relationships/tags" Target="../tags/tag1137.xml"/><Relationship Id="rId13" Type="http://schemas.openxmlformats.org/officeDocument/2006/relationships/tags" Target="../tags/tag1136.xml"/><Relationship Id="rId12" Type="http://schemas.openxmlformats.org/officeDocument/2006/relationships/tags" Target="../tags/tag1135.xml"/><Relationship Id="rId11" Type="http://schemas.openxmlformats.org/officeDocument/2006/relationships/tags" Target="../tags/tag1134.xml"/><Relationship Id="rId10" Type="http://schemas.openxmlformats.org/officeDocument/2006/relationships/tags" Target="../tags/tag1133.xml"/><Relationship Id="rId1" Type="http://schemas.openxmlformats.org/officeDocument/2006/relationships/tags" Target="../tags/tag1124.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1147.xml"/><Relationship Id="rId4" Type="http://schemas.openxmlformats.org/officeDocument/2006/relationships/image" Target="../media/image66.png"/><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tags" Target="../tags/tag114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49.xml"/><Relationship Id="rId1" Type="http://schemas.openxmlformats.org/officeDocument/2006/relationships/tags" Target="../tags/tag1148.xml"/></Relationships>
</file>

<file path=ppt/slides/_rels/slide29.xml.rels><?xml version="1.0" encoding="UTF-8" standalone="yes"?>
<Relationships xmlns="http://schemas.openxmlformats.org/package/2006/relationships"><Relationship Id="rId9" Type="http://schemas.openxmlformats.org/officeDocument/2006/relationships/tags" Target="../tags/tag1158.xml"/><Relationship Id="rId8" Type="http://schemas.openxmlformats.org/officeDocument/2006/relationships/tags" Target="../tags/tag1157.xml"/><Relationship Id="rId7" Type="http://schemas.openxmlformats.org/officeDocument/2006/relationships/tags" Target="../tags/tag1156.xml"/><Relationship Id="rId6" Type="http://schemas.openxmlformats.org/officeDocument/2006/relationships/tags" Target="../tags/tag1155.xml"/><Relationship Id="rId5" Type="http://schemas.openxmlformats.org/officeDocument/2006/relationships/tags" Target="../tags/tag1154.xml"/><Relationship Id="rId4" Type="http://schemas.openxmlformats.org/officeDocument/2006/relationships/tags" Target="../tags/tag1153.xml"/><Relationship Id="rId3" Type="http://schemas.openxmlformats.org/officeDocument/2006/relationships/tags" Target="../tags/tag1152.xml"/><Relationship Id="rId2" Type="http://schemas.openxmlformats.org/officeDocument/2006/relationships/tags" Target="../tags/tag1151.xml"/><Relationship Id="rId19" Type="http://schemas.openxmlformats.org/officeDocument/2006/relationships/slideLayout" Target="../slideLayouts/slideLayout23.xml"/><Relationship Id="rId18" Type="http://schemas.openxmlformats.org/officeDocument/2006/relationships/tags" Target="../tags/tag1167.xml"/><Relationship Id="rId17" Type="http://schemas.openxmlformats.org/officeDocument/2006/relationships/tags" Target="../tags/tag1166.xml"/><Relationship Id="rId16" Type="http://schemas.openxmlformats.org/officeDocument/2006/relationships/tags" Target="../tags/tag1165.xml"/><Relationship Id="rId15" Type="http://schemas.openxmlformats.org/officeDocument/2006/relationships/tags" Target="../tags/tag1164.xml"/><Relationship Id="rId14" Type="http://schemas.openxmlformats.org/officeDocument/2006/relationships/tags" Target="../tags/tag1163.xml"/><Relationship Id="rId13" Type="http://schemas.openxmlformats.org/officeDocument/2006/relationships/tags" Target="../tags/tag1162.xml"/><Relationship Id="rId12" Type="http://schemas.openxmlformats.org/officeDocument/2006/relationships/tags" Target="../tags/tag1161.xml"/><Relationship Id="rId11" Type="http://schemas.openxmlformats.org/officeDocument/2006/relationships/tags" Target="../tags/tag1160.xml"/><Relationship Id="rId10" Type="http://schemas.openxmlformats.org/officeDocument/2006/relationships/tags" Target="../tags/tag1159.xml"/><Relationship Id="rId1" Type="http://schemas.openxmlformats.org/officeDocument/2006/relationships/tags" Target="../tags/tag1150.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30.xml.rels><?xml version="1.0" encoding="UTF-8" standalone="yes"?>
<Relationships xmlns="http://schemas.openxmlformats.org/package/2006/relationships"><Relationship Id="rId9" Type="http://schemas.openxmlformats.org/officeDocument/2006/relationships/tags" Target="../tags/tag1175.xml"/><Relationship Id="rId8" Type="http://schemas.openxmlformats.org/officeDocument/2006/relationships/image" Target="../media/image67.png"/><Relationship Id="rId7" Type="http://schemas.openxmlformats.org/officeDocument/2006/relationships/tags" Target="../tags/tag1174.xml"/><Relationship Id="rId6" Type="http://schemas.openxmlformats.org/officeDocument/2006/relationships/tags" Target="../tags/tag1173.xml"/><Relationship Id="rId5" Type="http://schemas.openxmlformats.org/officeDocument/2006/relationships/tags" Target="../tags/tag1172.xml"/><Relationship Id="rId4" Type="http://schemas.openxmlformats.org/officeDocument/2006/relationships/tags" Target="../tags/tag1171.xml"/><Relationship Id="rId39" Type="http://schemas.openxmlformats.org/officeDocument/2006/relationships/slideLayout" Target="../slideLayouts/slideLayout23.xml"/><Relationship Id="rId38" Type="http://schemas.openxmlformats.org/officeDocument/2006/relationships/tags" Target="../tags/tag1204.xml"/><Relationship Id="rId37" Type="http://schemas.openxmlformats.org/officeDocument/2006/relationships/tags" Target="../tags/tag1203.xml"/><Relationship Id="rId36" Type="http://schemas.openxmlformats.org/officeDocument/2006/relationships/tags" Target="../tags/tag1202.xml"/><Relationship Id="rId35" Type="http://schemas.openxmlformats.org/officeDocument/2006/relationships/tags" Target="../tags/tag1201.xml"/><Relationship Id="rId34" Type="http://schemas.openxmlformats.org/officeDocument/2006/relationships/tags" Target="../tags/tag1200.xml"/><Relationship Id="rId33" Type="http://schemas.openxmlformats.org/officeDocument/2006/relationships/tags" Target="../tags/tag1199.xml"/><Relationship Id="rId32" Type="http://schemas.openxmlformats.org/officeDocument/2006/relationships/tags" Target="../tags/tag1198.xml"/><Relationship Id="rId31" Type="http://schemas.openxmlformats.org/officeDocument/2006/relationships/tags" Target="../tags/tag1197.xml"/><Relationship Id="rId30" Type="http://schemas.openxmlformats.org/officeDocument/2006/relationships/tags" Target="../tags/tag1196.xml"/><Relationship Id="rId3" Type="http://schemas.openxmlformats.org/officeDocument/2006/relationships/tags" Target="../tags/tag1170.xml"/><Relationship Id="rId29" Type="http://schemas.openxmlformats.org/officeDocument/2006/relationships/tags" Target="../tags/tag1195.xml"/><Relationship Id="rId28" Type="http://schemas.openxmlformats.org/officeDocument/2006/relationships/tags" Target="../tags/tag1194.xml"/><Relationship Id="rId27" Type="http://schemas.openxmlformats.org/officeDocument/2006/relationships/tags" Target="../tags/tag1193.xml"/><Relationship Id="rId26" Type="http://schemas.openxmlformats.org/officeDocument/2006/relationships/tags" Target="../tags/tag1192.xml"/><Relationship Id="rId25" Type="http://schemas.openxmlformats.org/officeDocument/2006/relationships/tags" Target="../tags/tag1191.xml"/><Relationship Id="rId24" Type="http://schemas.openxmlformats.org/officeDocument/2006/relationships/tags" Target="../tags/tag1190.xml"/><Relationship Id="rId23" Type="http://schemas.openxmlformats.org/officeDocument/2006/relationships/tags" Target="../tags/tag1189.xml"/><Relationship Id="rId22" Type="http://schemas.openxmlformats.org/officeDocument/2006/relationships/tags" Target="../tags/tag1188.xml"/><Relationship Id="rId21" Type="http://schemas.openxmlformats.org/officeDocument/2006/relationships/tags" Target="../tags/tag1187.xml"/><Relationship Id="rId20" Type="http://schemas.openxmlformats.org/officeDocument/2006/relationships/tags" Target="../tags/tag1186.xml"/><Relationship Id="rId2" Type="http://schemas.openxmlformats.org/officeDocument/2006/relationships/tags" Target="../tags/tag1169.xml"/><Relationship Id="rId19" Type="http://schemas.openxmlformats.org/officeDocument/2006/relationships/tags" Target="../tags/tag1185.xml"/><Relationship Id="rId18" Type="http://schemas.openxmlformats.org/officeDocument/2006/relationships/tags" Target="../tags/tag1184.xml"/><Relationship Id="rId17" Type="http://schemas.openxmlformats.org/officeDocument/2006/relationships/tags" Target="../tags/tag1183.xml"/><Relationship Id="rId16" Type="http://schemas.openxmlformats.org/officeDocument/2006/relationships/tags" Target="../tags/tag1182.xml"/><Relationship Id="rId15" Type="http://schemas.openxmlformats.org/officeDocument/2006/relationships/tags" Target="../tags/tag1181.xml"/><Relationship Id="rId14" Type="http://schemas.openxmlformats.org/officeDocument/2006/relationships/tags" Target="../tags/tag1180.xml"/><Relationship Id="rId13" Type="http://schemas.openxmlformats.org/officeDocument/2006/relationships/tags" Target="../tags/tag1179.xml"/><Relationship Id="rId12" Type="http://schemas.openxmlformats.org/officeDocument/2006/relationships/tags" Target="../tags/tag1178.xml"/><Relationship Id="rId11" Type="http://schemas.openxmlformats.org/officeDocument/2006/relationships/tags" Target="../tags/tag1177.xml"/><Relationship Id="rId10" Type="http://schemas.openxmlformats.org/officeDocument/2006/relationships/tags" Target="../tags/tag1176.xml"/><Relationship Id="rId1" Type="http://schemas.openxmlformats.org/officeDocument/2006/relationships/tags" Target="../tags/tag1168.xml"/></Relationships>
</file>

<file path=ppt/slides/_rels/slide31.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tags" Target="../tags/tag1210.xml"/><Relationship Id="rId7" Type="http://schemas.openxmlformats.org/officeDocument/2006/relationships/image" Target="../media/image69.svg"/><Relationship Id="rId6" Type="http://schemas.openxmlformats.org/officeDocument/2006/relationships/image" Target="../media/image68.png"/><Relationship Id="rId5" Type="http://schemas.openxmlformats.org/officeDocument/2006/relationships/tags" Target="../tags/tag1209.xml"/><Relationship Id="rId4" Type="http://schemas.openxmlformats.org/officeDocument/2006/relationships/tags" Target="../tags/tag1208.xml"/><Relationship Id="rId3" Type="http://schemas.openxmlformats.org/officeDocument/2006/relationships/tags" Target="../tags/tag1207.xml"/><Relationship Id="rId21" Type="http://schemas.openxmlformats.org/officeDocument/2006/relationships/slideLayout" Target="../slideLayouts/slideLayout23.xml"/><Relationship Id="rId20" Type="http://schemas.openxmlformats.org/officeDocument/2006/relationships/tags" Target="../tags/tag1218.xml"/><Relationship Id="rId2" Type="http://schemas.openxmlformats.org/officeDocument/2006/relationships/tags" Target="../tags/tag1206.xml"/><Relationship Id="rId19" Type="http://schemas.openxmlformats.org/officeDocument/2006/relationships/tags" Target="../tags/tag1217.xml"/><Relationship Id="rId18" Type="http://schemas.openxmlformats.org/officeDocument/2006/relationships/tags" Target="../tags/tag1216.xml"/><Relationship Id="rId17" Type="http://schemas.openxmlformats.org/officeDocument/2006/relationships/tags" Target="../tags/tag1215.xml"/><Relationship Id="rId16" Type="http://schemas.openxmlformats.org/officeDocument/2006/relationships/tags" Target="../tags/tag1214.xml"/><Relationship Id="rId15" Type="http://schemas.openxmlformats.org/officeDocument/2006/relationships/tags" Target="../tags/tag1213.xml"/><Relationship Id="rId14" Type="http://schemas.openxmlformats.org/officeDocument/2006/relationships/tags" Target="../tags/tag1212.xml"/><Relationship Id="rId13" Type="http://schemas.openxmlformats.org/officeDocument/2006/relationships/image" Target="../media/image73.svg"/><Relationship Id="rId12" Type="http://schemas.openxmlformats.org/officeDocument/2006/relationships/image" Target="../media/image72.png"/><Relationship Id="rId11" Type="http://schemas.openxmlformats.org/officeDocument/2006/relationships/tags" Target="../tags/tag1211.xml"/><Relationship Id="rId10" Type="http://schemas.openxmlformats.org/officeDocument/2006/relationships/image" Target="../media/image71.svg"/><Relationship Id="rId1" Type="http://schemas.openxmlformats.org/officeDocument/2006/relationships/tags" Target="../tags/tag1205.xml"/></Relationships>
</file>

<file path=ppt/slides/_rels/slide32.xml.rels><?xml version="1.0" encoding="UTF-8" standalone="yes"?>
<Relationships xmlns="http://schemas.openxmlformats.org/package/2006/relationships"><Relationship Id="rId9" Type="http://schemas.openxmlformats.org/officeDocument/2006/relationships/tags" Target="../tags/tag1227.xml"/><Relationship Id="rId8" Type="http://schemas.openxmlformats.org/officeDocument/2006/relationships/tags" Target="../tags/tag1226.xml"/><Relationship Id="rId7" Type="http://schemas.openxmlformats.org/officeDocument/2006/relationships/tags" Target="../tags/tag1225.xml"/><Relationship Id="rId6" Type="http://schemas.openxmlformats.org/officeDocument/2006/relationships/tags" Target="../tags/tag1224.xml"/><Relationship Id="rId5" Type="http://schemas.openxmlformats.org/officeDocument/2006/relationships/tags" Target="../tags/tag1223.xml"/><Relationship Id="rId4" Type="http://schemas.openxmlformats.org/officeDocument/2006/relationships/tags" Target="../tags/tag1222.xml"/><Relationship Id="rId3" Type="http://schemas.openxmlformats.org/officeDocument/2006/relationships/tags" Target="../tags/tag1221.xml"/><Relationship Id="rId27" Type="http://schemas.openxmlformats.org/officeDocument/2006/relationships/slideLayout" Target="../slideLayouts/slideLayout23.xml"/><Relationship Id="rId26" Type="http://schemas.openxmlformats.org/officeDocument/2006/relationships/tags" Target="../tags/tag1244.xml"/><Relationship Id="rId25" Type="http://schemas.openxmlformats.org/officeDocument/2006/relationships/tags" Target="../tags/tag1243.xml"/><Relationship Id="rId24" Type="http://schemas.openxmlformats.org/officeDocument/2006/relationships/tags" Target="../tags/tag1242.xml"/><Relationship Id="rId23" Type="http://schemas.openxmlformats.org/officeDocument/2006/relationships/tags" Target="../tags/tag1241.xml"/><Relationship Id="rId22" Type="http://schemas.openxmlformats.org/officeDocument/2006/relationships/tags" Target="../tags/tag1240.xml"/><Relationship Id="rId21" Type="http://schemas.openxmlformats.org/officeDocument/2006/relationships/tags" Target="../tags/tag1239.xml"/><Relationship Id="rId20" Type="http://schemas.openxmlformats.org/officeDocument/2006/relationships/tags" Target="../tags/tag1238.xml"/><Relationship Id="rId2" Type="http://schemas.openxmlformats.org/officeDocument/2006/relationships/tags" Target="../tags/tag1220.xml"/><Relationship Id="rId19" Type="http://schemas.openxmlformats.org/officeDocument/2006/relationships/tags" Target="../tags/tag1237.xml"/><Relationship Id="rId18" Type="http://schemas.openxmlformats.org/officeDocument/2006/relationships/tags" Target="../tags/tag1236.xml"/><Relationship Id="rId17" Type="http://schemas.openxmlformats.org/officeDocument/2006/relationships/tags" Target="../tags/tag1235.xml"/><Relationship Id="rId16" Type="http://schemas.openxmlformats.org/officeDocument/2006/relationships/tags" Target="../tags/tag1234.xml"/><Relationship Id="rId15" Type="http://schemas.openxmlformats.org/officeDocument/2006/relationships/tags" Target="../tags/tag1233.xml"/><Relationship Id="rId14" Type="http://schemas.openxmlformats.org/officeDocument/2006/relationships/tags" Target="../tags/tag1232.xml"/><Relationship Id="rId13" Type="http://schemas.openxmlformats.org/officeDocument/2006/relationships/tags" Target="../tags/tag1231.xml"/><Relationship Id="rId12" Type="http://schemas.openxmlformats.org/officeDocument/2006/relationships/tags" Target="../tags/tag1230.xml"/><Relationship Id="rId11" Type="http://schemas.openxmlformats.org/officeDocument/2006/relationships/tags" Target="../tags/tag1229.xml"/><Relationship Id="rId10" Type="http://schemas.openxmlformats.org/officeDocument/2006/relationships/tags" Target="../tags/tag1228.xml"/><Relationship Id="rId1" Type="http://schemas.openxmlformats.org/officeDocument/2006/relationships/tags" Target="../tags/tag1219.xml"/></Relationships>
</file>

<file path=ppt/slides/_rels/slide33.xml.rels><?xml version="1.0" encoding="UTF-8" standalone="yes"?>
<Relationships xmlns="http://schemas.openxmlformats.org/package/2006/relationships"><Relationship Id="rId9" Type="http://schemas.openxmlformats.org/officeDocument/2006/relationships/tags" Target="../tags/tag1253.xml"/><Relationship Id="rId8" Type="http://schemas.openxmlformats.org/officeDocument/2006/relationships/tags" Target="../tags/tag1252.xml"/><Relationship Id="rId7" Type="http://schemas.openxmlformats.org/officeDocument/2006/relationships/tags" Target="../tags/tag1251.xml"/><Relationship Id="rId6" Type="http://schemas.openxmlformats.org/officeDocument/2006/relationships/tags" Target="../tags/tag1250.xml"/><Relationship Id="rId5" Type="http://schemas.openxmlformats.org/officeDocument/2006/relationships/tags" Target="../tags/tag1249.xml"/><Relationship Id="rId4" Type="http://schemas.openxmlformats.org/officeDocument/2006/relationships/tags" Target="../tags/tag1248.xml"/><Relationship Id="rId3" Type="http://schemas.openxmlformats.org/officeDocument/2006/relationships/tags" Target="../tags/tag1247.xml"/><Relationship Id="rId2" Type="http://schemas.openxmlformats.org/officeDocument/2006/relationships/tags" Target="../tags/tag1246.xml"/><Relationship Id="rId13" Type="http://schemas.openxmlformats.org/officeDocument/2006/relationships/slideLayout" Target="../slideLayouts/slideLayout23.xml"/><Relationship Id="rId12" Type="http://schemas.openxmlformats.org/officeDocument/2006/relationships/tags" Target="../tags/tag1256.xml"/><Relationship Id="rId11" Type="http://schemas.openxmlformats.org/officeDocument/2006/relationships/tags" Target="../tags/tag1255.xml"/><Relationship Id="rId10" Type="http://schemas.openxmlformats.org/officeDocument/2006/relationships/tags" Target="../tags/tag1254.xml"/><Relationship Id="rId1" Type="http://schemas.openxmlformats.org/officeDocument/2006/relationships/tags" Target="../tags/tag124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258.xml"/><Relationship Id="rId1" Type="http://schemas.openxmlformats.org/officeDocument/2006/relationships/tags" Target="../tags/tag1257.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6.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image" Target="../media/image22.jpeg"/><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3" Type="http://schemas.openxmlformats.org/officeDocument/2006/relationships/slideLayout" Target="../slideLayouts/slideLayout42.xml"/><Relationship Id="rId22" Type="http://schemas.openxmlformats.org/officeDocument/2006/relationships/tags" Target="../tags/tag830.xml"/><Relationship Id="rId21" Type="http://schemas.openxmlformats.org/officeDocument/2006/relationships/image" Target="../media/image25.jpeg"/><Relationship Id="rId20" Type="http://schemas.openxmlformats.org/officeDocument/2006/relationships/tags" Target="../tags/tag829.xml"/><Relationship Id="rId2" Type="http://schemas.openxmlformats.org/officeDocument/2006/relationships/tags" Target="../tags/tag814.xml"/><Relationship Id="rId19" Type="http://schemas.openxmlformats.org/officeDocument/2006/relationships/tags" Target="../tags/tag828.xml"/><Relationship Id="rId18" Type="http://schemas.openxmlformats.org/officeDocument/2006/relationships/tags" Target="../tags/tag827.xml"/><Relationship Id="rId17" Type="http://schemas.openxmlformats.org/officeDocument/2006/relationships/tags" Target="../tags/tag826.xml"/><Relationship Id="rId16" Type="http://schemas.openxmlformats.org/officeDocument/2006/relationships/image" Target="../media/image24.jpeg"/><Relationship Id="rId15" Type="http://schemas.openxmlformats.org/officeDocument/2006/relationships/tags" Target="../tags/tag825.xml"/><Relationship Id="rId14" Type="http://schemas.openxmlformats.org/officeDocument/2006/relationships/tags" Target="../tags/tag824.xml"/><Relationship Id="rId13" Type="http://schemas.openxmlformats.org/officeDocument/2006/relationships/tags" Target="../tags/tag823.xml"/><Relationship Id="rId12" Type="http://schemas.openxmlformats.org/officeDocument/2006/relationships/tags" Target="../tags/tag822.xml"/><Relationship Id="rId11" Type="http://schemas.openxmlformats.org/officeDocument/2006/relationships/image" Target="../media/image23.jpeg"/><Relationship Id="rId10" Type="http://schemas.openxmlformats.org/officeDocument/2006/relationships/tags" Target="../tags/tag821.xml"/><Relationship Id="rId1" Type="http://schemas.openxmlformats.org/officeDocument/2006/relationships/tags" Target="../tags/tag813.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832.xml"/><Relationship Id="rId2" Type="http://schemas.openxmlformats.org/officeDocument/2006/relationships/image" Target="../media/image26.png"/><Relationship Id="rId1" Type="http://schemas.openxmlformats.org/officeDocument/2006/relationships/tags" Target="../tags/tag831.xml"/></Relationships>
</file>

<file path=ppt/slides/_rels/slide8.xml.rels><?xml version="1.0" encoding="UTF-8" standalone="yes"?>
<Relationships xmlns="http://schemas.openxmlformats.org/package/2006/relationships"><Relationship Id="rId9" Type="http://schemas.openxmlformats.org/officeDocument/2006/relationships/tags" Target="../tags/tag841.xml"/><Relationship Id="rId8" Type="http://schemas.openxmlformats.org/officeDocument/2006/relationships/tags" Target="../tags/tag840.xml"/><Relationship Id="rId7" Type="http://schemas.openxmlformats.org/officeDocument/2006/relationships/tags" Target="../tags/tag839.xml"/><Relationship Id="rId6" Type="http://schemas.openxmlformats.org/officeDocument/2006/relationships/tags" Target="../tags/tag838.xml"/><Relationship Id="rId5" Type="http://schemas.openxmlformats.org/officeDocument/2006/relationships/tags" Target="../tags/tag837.xml"/><Relationship Id="rId4" Type="http://schemas.openxmlformats.org/officeDocument/2006/relationships/tags" Target="../tags/tag836.xml"/><Relationship Id="rId3" Type="http://schemas.openxmlformats.org/officeDocument/2006/relationships/tags" Target="../tags/tag835.xml"/><Relationship Id="rId2" Type="http://schemas.openxmlformats.org/officeDocument/2006/relationships/tags" Target="../tags/tag834.xml"/><Relationship Id="rId11" Type="http://schemas.openxmlformats.org/officeDocument/2006/relationships/slideLayout" Target="../slideLayouts/slideLayout23.xml"/><Relationship Id="rId10" Type="http://schemas.openxmlformats.org/officeDocument/2006/relationships/tags" Target="../tags/tag842.xml"/><Relationship Id="rId1" Type="http://schemas.openxmlformats.org/officeDocument/2006/relationships/tags" Target="../tags/tag833.xml"/></Relationships>
</file>

<file path=ppt/slides/_rels/slide9.xml.rels><?xml version="1.0" encoding="UTF-8" standalone="yes"?>
<Relationships xmlns="http://schemas.openxmlformats.org/package/2006/relationships"><Relationship Id="rId9" Type="http://schemas.openxmlformats.org/officeDocument/2006/relationships/tags" Target="../tags/tag850.xml"/><Relationship Id="rId8" Type="http://schemas.openxmlformats.org/officeDocument/2006/relationships/tags" Target="../tags/tag849.xml"/><Relationship Id="rId7" Type="http://schemas.openxmlformats.org/officeDocument/2006/relationships/tags" Target="../tags/tag848.xml"/><Relationship Id="rId6" Type="http://schemas.openxmlformats.org/officeDocument/2006/relationships/tags" Target="../tags/tag847.xml"/><Relationship Id="rId5" Type="http://schemas.openxmlformats.org/officeDocument/2006/relationships/tags" Target="../tags/tag846.xml"/><Relationship Id="rId4" Type="http://schemas.openxmlformats.org/officeDocument/2006/relationships/tags" Target="../tags/tag845.xml"/><Relationship Id="rId3" Type="http://schemas.openxmlformats.org/officeDocument/2006/relationships/image" Target="../media/image27.png"/><Relationship Id="rId23" Type="http://schemas.openxmlformats.org/officeDocument/2006/relationships/notesSlide" Target="../notesSlides/notesSlide1.xml"/><Relationship Id="rId22" Type="http://schemas.openxmlformats.org/officeDocument/2006/relationships/slideLayout" Target="../slideLayouts/slideLayout23.xml"/><Relationship Id="rId21" Type="http://schemas.openxmlformats.org/officeDocument/2006/relationships/tags" Target="../tags/tag862.xml"/><Relationship Id="rId20" Type="http://schemas.openxmlformats.org/officeDocument/2006/relationships/tags" Target="../tags/tag861.xml"/><Relationship Id="rId2" Type="http://schemas.openxmlformats.org/officeDocument/2006/relationships/tags" Target="../tags/tag844.xml"/><Relationship Id="rId19" Type="http://schemas.openxmlformats.org/officeDocument/2006/relationships/tags" Target="../tags/tag860.xml"/><Relationship Id="rId18" Type="http://schemas.openxmlformats.org/officeDocument/2006/relationships/tags" Target="../tags/tag859.xml"/><Relationship Id="rId17" Type="http://schemas.openxmlformats.org/officeDocument/2006/relationships/tags" Target="../tags/tag858.xml"/><Relationship Id="rId16" Type="http://schemas.openxmlformats.org/officeDocument/2006/relationships/tags" Target="../tags/tag857.xml"/><Relationship Id="rId15" Type="http://schemas.openxmlformats.org/officeDocument/2006/relationships/tags" Target="../tags/tag856.xml"/><Relationship Id="rId14" Type="http://schemas.openxmlformats.org/officeDocument/2006/relationships/tags" Target="../tags/tag855.xml"/><Relationship Id="rId13" Type="http://schemas.openxmlformats.org/officeDocument/2006/relationships/tags" Target="../tags/tag854.xml"/><Relationship Id="rId12" Type="http://schemas.openxmlformats.org/officeDocument/2006/relationships/tags" Target="../tags/tag853.xml"/><Relationship Id="rId11" Type="http://schemas.openxmlformats.org/officeDocument/2006/relationships/tags" Target="../tags/tag852.xml"/><Relationship Id="rId10" Type="http://schemas.openxmlformats.org/officeDocument/2006/relationships/tags" Target="../tags/tag851.xml"/><Relationship Id="rId1" Type="http://schemas.openxmlformats.org/officeDocument/2006/relationships/tags" Target="../tags/tag8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75155" y="1525270"/>
            <a:ext cx="8592185" cy="2407285"/>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208405" y="443230"/>
            <a:ext cx="1047940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（二）健全劳动合同制度</a:t>
            </a:r>
            <a:endParaRPr lang="zh-CN" altLang="en-US" sz="2800">
              <a:solidFill>
                <a:schemeClr val="accent6">
                  <a:lumMod val="75000"/>
                </a:schemeClr>
              </a:solidFill>
            </a:endParaRPr>
          </a:p>
        </p:txBody>
      </p:sp>
      <p:sp>
        <p:nvSpPr>
          <p:cNvPr id="65" name="@svg_07-3713&amp;2980"/>
          <p:cNvSpPr/>
          <p:nvPr>
            <p:custDataLst>
              <p:tags r:id="rId2"/>
            </p:custDataLst>
          </p:nvPr>
        </p:nvSpPr>
        <p:spPr>
          <a:xfrm>
            <a:off x="5290303" y="1321607"/>
            <a:ext cx="2436206" cy="2329911"/>
          </a:xfrm>
          <a:custGeom>
            <a:avLst/>
            <a:gdLst>
              <a:gd name="connsiteX0" fmla="*/ 2247629 w 2430338"/>
              <a:gd name="connsiteY0" fmla="*/ 356932 h 2324099"/>
              <a:gd name="connsiteX1" fmla="*/ 2320368 w 2430338"/>
              <a:gd name="connsiteY1" fmla="*/ 585897 h 2324099"/>
              <a:gd name="connsiteX2" fmla="*/ 2320267 w 2430338"/>
              <a:gd name="connsiteY2" fmla="*/ 586155 h 2324099"/>
              <a:gd name="connsiteX3" fmla="*/ 2332882 w 2430338"/>
              <a:gd name="connsiteY3" fmla="*/ 770791 h 2324099"/>
              <a:gd name="connsiteX4" fmla="*/ 2327722 w 2430338"/>
              <a:gd name="connsiteY4" fmla="*/ 969176 h 2324099"/>
              <a:gd name="connsiteX5" fmla="*/ 2326289 w 2430338"/>
              <a:gd name="connsiteY5" fmla="*/ 994005 h 2324099"/>
              <a:gd name="connsiteX6" fmla="*/ 2322460 w 2430338"/>
              <a:gd name="connsiteY6" fmla="*/ 1099848 h 2324099"/>
              <a:gd name="connsiteX7" fmla="*/ 2321053 w 2430338"/>
              <a:gd name="connsiteY7" fmla="*/ 1137971 h 2324099"/>
              <a:gd name="connsiteX8" fmla="*/ 2320267 w 2430338"/>
              <a:gd name="connsiteY8" fmla="*/ 1152271 h 2324099"/>
              <a:gd name="connsiteX9" fmla="*/ 2318936 w 2430338"/>
              <a:gd name="connsiteY9" fmla="*/ 1161908 h 2324099"/>
              <a:gd name="connsiteX10" fmla="*/ 2314625 w 2430338"/>
              <a:gd name="connsiteY10" fmla="*/ 1195315 h 2324099"/>
              <a:gd name="connsiteX11" fmla="*/ 2310517 w 2430338"/>
              <a:gd name="connsiteY11" fmla="*/ 1229492 h 2324099"/>
              <a:gd name="connsiteX12" fmla="*/ 2310897 w 2430338"/>
              <a:gd name="connsiteY12" fmla="*/ 1240286 h 2324099"/>
              <a:gd name="connsiteX13" fmla="*/ 2313217 w 2430338"/>
              <a:gd name="connsiteY13" fmla="*/ 1252501 h 2324099"/>
              <a:gd name="connsiteX14" fmla="*/ 2309084 w 2430338"/>
              <a:gd name="connsiteY14" fmla="*/ 1268938 h 2324099"/>
              <a:gd name="connsiteX15" fmla="*/ 2308792 w 2430338"/>
              <a:gd name="connsiteY15" fmla="*/ 1273048 h 2324099"/>
              <a:gd name="connsiteX16" fmla="*/ 2306586 w 2430338"/>
              <a:gd name="connsiteY16" fmla="*/ 1332471 h 2324099"/>
              <a:gd name="connsiteX17" fmla="*/ 2304875 w 2430338"/>
              <a:gd name="connsiteY17" fmla="*/ 1344232 h 2324099"/>
              <a:gd name="connsiteX18" fmla="*/ 2200501 w 2430338"/>
              <a:gd name="connsiteY18" fmla="*/ 1637309 h 2324099"/>
              <a:gd name="connsiteX19" fmla="*/ 2095456 w 2430338"/>
              <a:gd name="connsiteY19" fmla="*/ 1736890 h 2324099"/>
              <a:gd name="connsiteX20" fmla="*/ 1907629 w 2430338"/>
              <a:gd name="connsiteY20" fmla="*/ 1800619 h 2324099"/>
              <a:gd name="connsiteX21" fmla="*/ 1816341 w 2430338"/>
              <a:gd name="connsiteY21" fmla="*/ 1812950 h 2324099"/>
              <a:gd name="connsiteX22" fmla="*/ 1760528 w 2430338"/>
              <a:gd name="connsiteY22" fmla="*/ 1815274 h 2324099"/>
              <a:gd name="connsiteX23" fmla="*/ 1696194 w 2430338"/>
              <a:gd name="connsiteY23" fmla="*/ 1814246 h 2324099"/>
              <a:gd name="connsiteX24" fmla="*/ 1679750 w 2430338"/>
              <a:gd name="connsiteY24" fmla="*/ 1827606 h 2324099"/>
              <a:gd name="connsiteX25" fmla="*/ 1627855 w 2430338"/>
              <a:gd name="connsiteY25" fmla="*/ 1990522 h 2324099"/>
              <a:gd name="connsiteX26" fmla="*/ 1588563 w 2430338"/>
              <a:gd name="connsiteY26" fmla="*/ 2156790 h 2324099"/>
              <a:gd name="connsiteX27" fmla="*/ 1578179 w 2430338"/>
              <a:gd name="connsiteY27" fmla="*/ 2212353 h 2324099"/>
              <a:gd name="connsiteX28" fmla="*/ 1572891 w 2430338"/>
              <a:gd name="connsiteY28" fmla="*/ 2241982 h 2324099"/>
              <a:gd name="connsiteX29" fmla="*/ 1571383 w 2430338"/>
              <a:gd name="connsiteY29" fmla="*/ 2250389 h 2324099"/>
              <a:gd name="connsiteX30" fmla="*/ 1556548 w 2430338"/>
              <a:gd name="connsiteY30" fmla="*/ 2306091 h 2324099"/>
              <a:gd name="connsiteX31" fmla="*/ 1538379 w 2430338"/>
              <a:gd name="connsiteY31" fmla="*/ 2323567 h 2324099"/>
              <a:gd name="connsiteX32" fmla="*/ 1537517 w 2430338"/>
              <a:gd name="connsiteY32" fmla="*/ 2323833 h 2324099"/>
              <a:gd name="connsiteX33" fmla="*/ 1536274 w 2430338"/>
              <a:gd name="connsiteY33" fmla="*/ 2324075 h 2324099"/>
              <a:gd name="connsiteX34" fmla="*/ 1520274 w 2430338"/>
              <a:gd name="connsiteY34" fmla="*/ 2322195 h 2324099"/>
              <a:gd name="connsiteX35" fmla="*/ 1494992 w 2430338"/>
              <a:gd name="connsiteY35" fmla="*/ 2317140 h 2324099"/>
              <a:gd name="connsiteX36" fmla="*/ 1479980 w 2430338"/>
              <a:gd name="connsiteY36" fmla="*/ 2304288 h 2324099"/>
              <a:gd name="connsiteX37" fmla="*/ 1436871 w 2430338"/>
              <a:gd name="connsiteY37" fmla="*/ 2224367 h 2324099"/>
              <a:gd name="connsiteX38" fmla="*/ 1424167 w 2430338"/>
              <a:gd name="connsiteY38" fmla="*/ 2190394 h 2324099"/>
              <a:gd name="connsiteX39" fmla="*/ 1398543 w 2430338"/>
              <a:gd name="connsiteY39" fmla="*/ 2124926 h 2324099"/>
              <a:gd name="connsiteX40" fmla="*/ 1293776 w 2430338"/>
              <a:gd name="connsiteY40" fmla="*/ 1951469 h 2324099"/>
              <a:gd name="connsiteX41" fmla="*/ 1287754 w 2430338"/>
              <a:gd name="connsiteY41" fmla="*/ 1944586 h 2324099"/>
              <a:gd name="connsiteX42" fmla="*/ 1281744 w 2430338"/>
              <a:gd name="connsiteY42" fmla="*/ 1937715 h 2324099"/>
              <a:gd name="connsiteX43" fmla="*/ 1267209 w 2430338"/>
              <a:gd name="connsiteY43" fmla="*/ 1932838 h 2324099"/>
              <a:gd name="connsiteX44" fmla="*/ 1193225 w 2430338"/>
              <a:gd name="connsiteY44" fmla="*/ 1948637 h 2324099"/>
              <a:gd name="connsiteX45" fmla="*/ 1092097 w 2430338"/>
              <a:gd name="connsiteY45" fmla="*/ 1956473 h 2324099"/>
              <a:gd name="connsiteX46" fmla="*/ 1063859 w 2430338"/>
              <a:gd name="connsiteY46" fmla="*/ 1957807 h 2324099"/>
              <a:gd name="connsiteX47" fmla="*/ 1012092 w 2430338"/>
              <a:gd name="connsiteY47" fmla="*/ 1959432 h 2324099"/>
              <a:gd name="connsiteX48" fmla="*/ 1002795 w 2430338"/>
              <a:gd name="connsiteY48" fmla="*/ 1959420 h 2324099"/>
              <a:gd name="connsiteX49" fmla="*/ 976630 w 2430338"/>
              <a:gd name="connsiteY49" fmla="*/ 1958530 h 2324099"/>
              <a:gd name="connsiteX50" fmla="*/ 952317 w 2430338"/>
              <a:gd name="connsiteY50" fmla="*/ 1958238 h 2324099"/>
              <a:gd name="connsiteX51" fmla="*/ 942028 w 2430338"/>
              <a:gd name="connsiteY51" fmla="*/ 1958530 h 2324099"/>
              <a:gd name="connsiteX52" fmla="*/ 626025 w 2430338"/>
              <a:gd name="connsiteY52" fmla="*/ 1947608 h 2324099"/>
              <a:gd name="connsiteX53" fmla="*/ 469361 w 2430338"/>
              <a:gd name="connsiteY53" fmla="*/ 1917421 h 2324099"/>
              <a:gd name="connsiteX54" fmla="*/ 464569 w 2430338"/>
              <a:gd name="connsiteY54" fmla="*/ 1916138 h 2324099"/>
              <a:gd name="connsiteX55" fmla="*/ 364218 w 2430338"/>
              <a:gd name="connsiteY55" fmla="*/ 1886445 h 2324099"/>
              <a:gd name="connsiteX56" fmla="*/ 239096 w 2430338"/>
              <a:gd name="connsiteY56" fmla="*/ 1812442 h 2324099"/>
              <a:gd name="connsiteX57" fmla="*/ 221347 w 2430338"/>
              <a:gd name="connsiteY57" fmla="*/ 1798130 h 2324099"/>
              <a:gd name="connsiteX58" fmla="*/ 168937 w 2430338"/>
              <a:gd name="connsiteY58" fmla="*/ 1754746 h 2324099"/>
              <a:gd name="connsiteX59" fmla="*/ 59397 w 2430338"/>
              <a:gd name="connsiteY59" fmla="*/ 1561249 h 2324099"/>
              <a:gd name="connsiteX60" fmla="*/ 7686 w 2430338"/>
              <a:gd name="connsiteY60" fmla="*/ 1237459 h 2324099"/>
              <a:gd name="connsiteX61" fmla="*/ 39 w 2430338"/>
              <a:gd name="connsiteY61" fmla="*/ 1058990 h 2324099"/>
              <a:gd name="connsiteX62" fmla="*/ 15428 w 2430338"/>
              <a:gd name="connsiteY62" fmla="*/ 848911 h 2324099"/>
              <a:gd name="connsiteX63" fmla="*/ 63220 w 2430338"/>
              <a:gd name="connsiteY63" fmla="*/ 593221 h 2324099"/>
              <a:gd name="connsiteX64" fmla="*/ 113307 w 2430338"/>
              <a:gd name="connsiteY64" fmla="*/ 458180 h 2324099"/>
              <a:gd name="connsiteX65" fmla="*/ 167025 w 2430338"/>
              <a:gd name="connsiteY65" fmla="*/ 386227 h 2324099"/>
              <a:gd name="connsiteX66" fmla="*/ 312506 w 2430338"/>
              <a:gd name="connsiteY66" fmla="*/ 247717 h 2324099"/>
              <a:gd name="connsiteX67" fmla="*/ 488765 w 2430338"/>
              <a:gd name="connsiteY67" fmla="*/ 142871 h 2324099"/>
              <a:gd name="connsiteX68" fmla="*/ 722565 w 2430338"/>
              <a:gd name="connsiteY68" fmla="*/ 61796 h 2324099"/>
              <a:gd name="connsiteX69" fmla="*/ 849407 w 2430338"/>
              <a:gd name="connsiteY69" fmla="*/ 43422 h 2324099"/>
              <a:gd name="connsiteX70" fmla="*/ 1023849 w 2430338"/>
              <a:gd name="connsiteY70" fmla="*/ 25434 h 2324099"/>
              <a:gd name="connsiteX71" fmla="*/ 1218556 w 2430338"/>
              <a:gd name="connsiteY71" fmla="*/ 6160 h 2324099"/>
              <a:gd name="connsiteX72" fmla="*/ 1292508 w 2430338"/>
              <a:gd name="connsiteY72" fmla="*/ 2534 h 2324099"/>
              <a:gd name="connsiteX73" fmla="*/ 1327135 w 2430338"/>
              <a:gd name="connsiteY73" fmla="*/ 507 h 2324099"/>
              <a:gd name="connsiteX74" fmla="*/ 1528540 w 2430338"/>
              <a:gd name="connsiteY74" fmla="*/ 9887 h 2324099"/>
              <a:gd name="connsiteX75" fmla="*/ 1729933 w 2430338"/>
              <a:gd name="connsiteY75" fmla="*/ 39567 h 2324099"/>
              <a:gd name="connsiteX76" fmla="*/ 1763038 w 2430338"/>
              <a:gd name="connsiteY76" fmla="*/ 45729 h 2324099"/>
              <a:gd name="connsiteX77" fmla="*/ 1872838 w 2430338"/>
              <a:gd name="connsiteY77" fmla="*/ 68991 h 2324099"/>
              <a:gd name="connsiteX78" fmla="*/ 2038869 w 2430338"/>
              <a:gd name="connsiteY78" fmla="*/ 128609 h 2324099"/>
              <a:gd name="connsiteX79" fmla="*/ 2153754 w 2430338"/>
              <a:gd name="connsiteY79" fmla="*/ 219065 h 2324099"/>
              <a:gd name="connsiteX80" fmla="*/ 2247629 w 2430338"/>
              <a:gd name="connsiteY80" fmla="*/ 356932 h 2324099"/>
              <a:gd name="connsiteX81" fmla="*/ 340035 w 2430338"/>
              <a:gd name="connsiteY81" fmla="*/ 359951 h 2324099"/>
              <a:gd name="connsiteX82" fmla="*/ 351791 w 2430338"/>
              <a:gd name="connsiteY82" fmla="*/ 349608 h 2324099"/>
              <a:gd name="connsiteX83" fmla="*/ 351791 w 2430338"/>
              <a:gd name="connsiteY83" fmla="*/ 349480 h 2324099"/>
              <a:gd name="connsiteX84" fmla="*/ 329712 w 2430338"/>
              <a:gd name="connsiteY84" fmla="*/ 365670 h 2324099"/>
              <a:gd name="connsiteX85" fmla="*/ 328514 w 2430338"/>
              <a:gd name="connsiteY85" fmla="*/ 369156 h 2324099"/>
              <a:gd name="connsiteX86" fmla="*/ 328278 w 2430338"/>
              <a:gd name="connsiteY86" fmla="*/ 370295 h 2324099"/>
              <a:gd name="connsiteX87" fmla="*/ 340035 w 2430338"/>
              <a:gd name="connsiteY87" fmla="*/ 359951 h 2324099"/>
              <a:gd name="connsiteX88" fmla="*/ 326788 w 2430338"/>
              <a:gd name="connsiteY88" fmla="*/ 371721 h 2324099"/>
              <a:gd name="connsiteX89" fmla="*/ 327895 w 2430338"/>
              <a:gd name="connsiteY89" fmla="*/ 370680 h 2324099"/>
              <a:gd name="connsiteX90" fmla="*/ 318634 w 2430338"/>
              <a:gd name="connsiteY90" fmla="*/ 375578 h 2324099"/>
              <a:gd name="connsiteX91" fmla="*/ 318241 w 2430338"/>
              <a:gd name="connsiteY91" fmla="*/ 376076 h 2324099"/>
              <a:gd name="connsiteX92" fmla="*/ 326788 w 2430338"/>
              <a:gd name="connsiteY92" fmla="*/ 371721 h 2324099"/>
              <a:gd name="connsiteX93" fmla="*/ 262463 w 2430338"/>
              <a:gd name="connsiteY93" fmla="*/ 322440 h 2324099"/>
              <a:gd name="connsiteX94" fmla="*/ 264140 w 2430338"/>
              <a:gd name="connsiteY94" fmla="*/ 320056 h 2324099"/>
              <a:gd name="connsiteX95" fmla="*/ 260577 w 2430338"/>
              <a:gd name="connsiteY95" fmla="*/ 322579 h 2324099"/>
              <a:gd name="connsiteX96" fmla="*/ 251237 w 2430338"/>
              <a:gd name="connsiteY96" fmla="*/ 332262 h 2324099"/>
              <a:gd name="connsiteX97" fmla="*/ 262463 w 2430338"/>
              <a:gd name="connsiteY97" fmla="*/ 322440 h 2324099"/>
              <a:gd name="connsiteX98" fmla="*/ 231641 w 2430338"/>
              <a:gd name="connsiteY98" fmla="*/ 349223 h 2324099"/>
              <a:gd name="connsiteX99" fmla="*/ 149343 w 2430338"/>
              <a:gd name="connsiteY99" fmla="*/ 437493 h 2324099"/>
              <a:gd name="connsiteX100" fmla="*/ 149247 w 2430338"/>
              <a:gd name="connsiteY100" fmla="*/ 437365 h 2324099"/>
              <a:gd name="connsiteX101" fmla="*/ 136152 w 2430338"/>
              <a:gd name="connsiteY101" fmla="*/ 459979 h 2324099"/>
              <a:gd name="connsiteX102" fmla="*/ 151717 w 2430338"/>
              <a:gd name="connsiteY102" fmla="*/ 441754 h 2324099"/>
              <a:gd name="connsiteX103" fmla="*/ 158901 w 2430338"/>
              <a:gd name="connsiteY103" fmla="*/ 432996 h 2324099"/>
              <a:gd name="connsiteX104" fmla="*/ 243685 w 2430338"/>
              <a:gd name="connsiteY104" fmla="*/ 341771 h 2324099"/>
              <a:gd name="connsiteX105" fmla="*/ 245782 w 2430338"/>
              <a:gd name="connsiteY105" fmla="*/ 339974 h 2324099"/>
              <a:gd name="connsiteX106" fmla="*/ 250662 w 2430338"/>
              <a:gd name="connsiteY106" fmla="*/ 332647 h 2324099"/>
              <a:gd name="connsiteX107" fmla="*/ 236345 w 2430338"/>
              <a:gd name="connsiteY107" fmla="*/ 344380 h 2324099"/>
              <a:gd name="connsiteX108" fmla="*/ 231641 w 2430338"/>
              <a:gd name="connsiteY108" fmla="*/ 349223 h 2324099"/>
              <a:gd name="connsiteX109" fmla="*/ 252096 w 2430338"/>
              <a:gd name="connsiteY109" fmla="*/ 1755267 h 2324099"/>
              <a:gd name="connsiteX110" fmla="*/ 336498 w 2430338"/>
              <a:gd name="connsiteY110" fmla="*/ 1812950 h 2324099"/>
              <a:gd name="connsiteX111" fmla="*/ 336498 w 2430338"/>
              <a:gd name="connsiteY111" fmla="*/ 1812823 h 2324099"/>
              <a:gd name="connsiteX112" fmla="*/ 423481 w 2430338"/>
              <a:gd name="connsiteY112" fmla="*/ 1839290 h 2324099"/>
              <a:gd name="connsiteX113" fmla="*/ 406994 w 2430338"/>
              <a:gd name="connsiteY113" fmla="*/ 1826527 h 2324099"/>
              <a:gd name="connsiteX114" fmla="*/ 372629 w 2430338"/>
              <a:gd name="connsiteY114" fmla="*/ 1799463 h 2324099"/>
              <a:gd name="connsiteX115" fmla="*/ 346184 w 2430338"/>
              <a:gd name="connsiteY115" fmla="*/ 1777174 h 2324099"/>
              <a:gd name="connsiteX116" fmla="*/ 270161 w 2430338"/>
              <a:gd name="connsiteY116" fmla="*/ 1718005 h 2324099"/>
              <a:gd name="connsiteX117" fmla="*/ 266767 w 2430338"/>
              <a:gd name="connsiteY117" fmla="*/ 1715338 h 2324099"/>
              <a:gd name="connsiteX118" fmla="*/ 263853 w 2430338"/>
              <a:gd name="connsiteY118" fmla="*/ 1712989 h 2324099"/>
              <a:gd name="connsiteX119" fmla="*/ 243909 w 2430338"/>
              <a:gd name="connsiteY119" fmla="*/ 1695336 h 2324099"/>
              <a:gd name="connsiteX120" fmla="*/ 224281 w 2430338"/>
              <a:gd name="connsiteY120" fmla="*/ 1677911 h 2324099"/>
              <a:gd name="connsiteX121" fmla="*/ 151637 w 2430338"/>
              <a:gd name="connsiteY121" fmla="*/ 1615084 h 2324099"/>
              <a:gd name="connsiteX122" fmla="*/ 150577 w 2430338"/>
              <a:gd name="connsiteY122" fmla="*/ 1613954 h 2324099"/>
              <a:gd name="connsiteX123" fmla="*/ 145519 w 2430338"/>
              <a:gd name="connsiteY123" fmla="*/ 1611363 h 2324099"/>
              <a:gd name="connsiteX124" fmla="*/ 156066 w 2430338"/>
              <a:gd name="connsiteY124" fmla="*/ 1642872 h 2324099"/>
              <a:gd name="connsiteX125" fmla="*/ 159761 w 2430338"/>
              <a:gd name="connsiteY125" fmla="*/ 1650670 h 2324099"/>
              <a:gd name="connsiteX126" fmla="*/ 204877 w 2430338"/>
              <a:gd name="connsiteY126" fmla="*/ 1715173 h 2324099"/>
              <a:gd name="connsiteX127" fmla="*/ 246254 w 2430338"/>
              <a:gd name="connsiteY127" fmla="*/ 1750492 h 2324099"/>
              <a:gd name="connsiteX128" fmla="*/ 252096 w 2430338"/>
              <a:gd name="connsiteY128" fmla="*/ 1755267 h 2324099"/>
              <a:gd name="connsiteX129" fmla="*/ 739101 w 2430338"/>
              <a:gd name="connsiteY129" fmla="*/ 182189 h 2324099"/>
              <a:gd name="connsiteX130" fmla="*/ 676207 w 2430338"/>
              <a:gd name="connsiteY130" fmla="*/ 198249 h 2324099"/>
              <a:gd name="connsiteX131" fmla="*/ 676302 w 2430338"/>
              <a:gd name="connsiteY131" fmla="*/ 198378 h 2324099"/>
              <a:gd name="connsiteX132" fmla="*/ 674556 w 2430338"/>
              <a:gd name="connsiteY132" fmla="*/ 198838 h 2324099"/>
              <a:gd name="connsiteX133" fmla="*/ 667891 w 2430338"/>
              <a:gd name="connsiteY133" fmla="*/ 203517 h 2324099"/>
              <a:gd name="connsiteX134" fmla="*/ 731661 w 2430338"/>
              <a:gd name="connsiteY134" fmla="*/ 193724 h 2324099"/>
              <a:gd name="connsiteX135" fmla="*/ 744359 w 2430338"/>
              <a:gd name="connsiteY135" fmla="*/ 190412 h 2324099"/>
              <a:gd name="connsiteX136" fmla="*/ 746366 w 2430338"/>
              <a:gd name="connsiteY136" fmla="*/ 189641 h 2324099"/>
              <a:gd name="connsiteX137" fmla="*/ 748660 w 2430338"/>
              <a:gd name="connsiteY137" fmla="*/ 183987 h 2324099"/>
              <a:gd name="connsiteX138" fmla="*/ 745410 w 2430338"/>
              <a:gd name="connsiteY138" fmla="*/ 181418 h 2324099"/>
              <a:gd name="connsiteX139" fmla="*/ 739101 w 2430338"/>
              <a:gd name="connsiteY139" fmla="*/ 182189 h 2324099"/>
              <a:gd name="connsiteX140" fmla="*/ 520439 w 2430338"/>
              <a:gd name="connsiteY140" fmla="*/ 235859 h 2324099"/>
              <a:gd name="connsiteX141" fmla="*/ 513522 w 2430338"/>
              <a:gd name="connsiteY141" fmla="*/ 238851 h 2324099"/>
              <a:gd name="connsiteX142" fmla="*/ 513522 w 2430338"/>
              <a:gd name="connsiteY142" fmla="*/ 238723 h 2324099"/>
              <a:gd name="connsiteX143" fmla="*/ 512749 w 2430338"/>
              <a:gd name="connsiteY143" fmla="*/ 239075 h 2324099"/>
              <a:gd name="connsiteX144" fmla="*/ 507213 w 2430338"/>
              <a:gd name="connsiteY144" fmla="*/ 243606 h 2324099"/>
              <a:gd name="connsiteX145" fmla="*/ 508058 w 2430338"/>
              <a:gd name="connsiteY145" fmla="*/ 243709 h 2324099"/>
              <a:gd name="connsiteX146" fmla="*/ 510462 w 2430338"/>
              <a:gd name="connsiteY146" fmla="*/ 243735 h 2324099"/>
              <a:gd name="connsiteX147" fmla="*/ 510463 w 2430338"/>
              <a:gd name="connsiteY147" fmla="*/ 243733 h 2324099"/>
              <a:gd name="connsiteX148" fmla="*/ 576129 w 2430338"/>
              <a:gd name="connsiteY148" fmla="*/ 224204 h 2324099"/>
              <a:gd name="connsiteX149" fmla="*/ 579253 w 2430338"/>
              <a:gd name="connsiteY149" fmla="*/ 222979 h 2324099"/>
              <a:gd name="connsiteX150" fmla="*/ 580143 w 2430338"/>
              <a:gd name="connsiteY150" fmla="*/ 222534 h 2324099"/>
              <a:gd name="connsiteX151" fmla="*/ 582055 w 2430338"/>
              <a:gd name="connsiteY151" fmla="*/ 218166 h 2324099"/>
              <a:gd name="connsiteX152" fmla="*/ 579762 w 2430338"/>
              <a:gd name="connsiteY152" fmla="*/ 213797 h 2324099"/>
              <a:gd name="connsiteX153" fmla="*/ 570490 w 2430338"/>
              <a:gd name="connsiteY153" fmla="*/ 214439 h 2324099"/>
              <a:gd name="connsiteX154" fmla="*/ 520439 w 2430338"/>
              <a:gd name="connsiteY154" fmla="*/ 235859 h 2324099"/>
              <a:gd name="connsiteX155" fmla="*/ 604327 w 2430338"/>
              <a:gd name="connsiteY155" fmla="*/ 1863966 h 2324099"/>
              <a:gd name="connsiteX156" fmla="*/ 653362 w 2430338"/>
              <a:gd name="connsiteY156" fmla="*/ 1873606 h 2324099"/>
              <a:gd name="connsiteX157" fmla="*/ 653457 w 2430338"/>
              <a:gd name="connsiteY157" fmla="*/ 1873606 h 2324099"/>
              <a:gd name="connsiteX158" fmla="*/ 761946 w 2430338"/>
              <a:gd name="connsiteY158" fmla="*/ 1882978 h 2324099"/>
              <a:gd name="connsiteX159" fmla="*/ 723126 w 2430338"/>
              <a:gd name="connsiteY159" fmla="*/ 1876298 h 2324099"/>
              <a:gd name="connsiteX160" fmla="*/ 624974 w 2430338"/>
              <a:gd name="connsiteY160" fmla="*/ 1858823 h 2324099"/>
              <a:gd name="connsiteX161" fmla="*/ 487331 w 2430338"/>
              <a:gd name="connsiteY161" fmla="*/ 1825930 h 2324099"/>
              <a:gd name="connsiteX162" fmla="*/ 495166 w 2430338"/>
              <a:gd name="connsiteY162" fmla="*/ 1832839 h 2324099"/>
              <a:gd name="connsiteX163" fmla="*/ 497272 w 2430338"/>
              <a:gd name="connsiteY163" fmla="*/ 1833905 h 2324099"/>
              <a:gd name="connsiteX164" fmla="*/ 555293 w 2430338"/>
              <a:gd name="connsiteY164" fmla="*/ 1854327 h 2324099"/>
              <a:gd name="connsiteX165" fmla="*/ 604327 w 2430338"/>
              <a:gd name="connsiteY165" fmla="*/ 1863966 h 2324099"/>
              <a:gd name="connsiteX166" fmla="*/ 1043827 w 2430338"/>
              <a:gd name="connsiteY166" fmla="*/ 129380 h 2324099"/>
              <a:gd name="connsiteX167" fmla="*/ 1002725 w 2430338"/>
              <a:gd name="connsiteY167" fmla="*/ 134005 h 2324099"/>
              <a:gd name="connsiteX168" fmla="*/ 1043827 w 2430338"/>
              <a:gd name="connsiteY168" fmla="*/ 129380 h 2324099"/>
              <a:gd name="connsiteX169" fmla="*/ 1550995 w 2430338"/>
              <a:gd name="connsiteY169" fmla="*/ 2298764 h 2324099"/>
              <a:gd name="connsiteX170" fmla="*/ 1552630 w 2430338"/>
              <a:gd name="connsiteY170" fmla="*/ 2299030 h 2324099"/>
              <a:gd name="connsiteX171" fmla="*/ 1552630 w 2430338"/>
              <a:gd name="connsiteY171" fmla="*/ 2299157 h 2324099"/>
              <a:gd name="connsiteX172" fmla="*/ 1554253 w 2430338"/>
              <a:gd name="connsiteY172" fmla="*/ 2294522 h 2324099"/>
              <a:gd name="connsiteX173" fmla="*/ 1553695 w 2430338"/>
              <a:gd name="connsiteY173" fmla="*/ 2293531 h 2324099"/>
              <a:gd name="connsiteX174" fmla="*/ 1552909 w 2430338"/>
              <a:gd name="connsiteY174" fmla="*/ 2292337 h 2324099"/>
              <a:gd name="connsiteX175" fmla="*/ 1552263 w 2430338"/>
              <a:gd name="connsiteY175" fmla="*/ 2294331 h 2324099"/>
              <a:gd name="connsiteX176" fmla="*/ 1550995 w 2430338"/>
              <a:gd name="connsiteY176" fmla="*/ 2298764 h 2324099"/>
              <a:gd name="connsiteX177" fmla="*/ 1653644 w 2430338"/>
              <a:gd name="connsiteY177" fmla="*/ 1879054 h 2324099"/>
              <a:gd name="connsiteX178" fmla="*/ 1652515 w 2430338"/>
              <a:gd name="connsiteY178" fmla="*/ 1885163 h 2324099"/>
              <a:gd name="connsiteX179" fmla="*/ 1654709 w 2430338"/>
              <a:gd name="connsiteY179" fmla="*/ 1877327 h 2324099"/>
              <a:gd name="connsiteX180" fmla="*/ 1653644 w 2430338"/>
              <a:gd name="connsiteY180" fmla="*/ 1879054 h 2324099"/>
              <a:gd name="connsiteX181" fmla="*/ 1666893 w 2430338"/>
              <a:gd name="connsiteY181" fmla="*/ 1839582 h 2324099"/>
              <a:gd name="connsiteX182" fmla="*/ 1661974 w 2430338"/>
              <a:gd name="connsiteY182" fmla="*/ 1853044 h 2324099"/>
              <a:gd name="connsiteX183" fmla="*/ 1674209 w 2430338"/>
              <a:gd name="connsiteY183" fmla="*/ 1819631 h 2324099"/>
              <a:gd name="connsiteX184" fmla="*/ 1666893 w 2430338"/>
              <a:gd name="connsiteY184" fmla="*/ 1839582 h 2324099"/>
              <a:gd name="connsiteX185" fmla="*/ 1932962 w 2430338"/>
              <a:gd name="connsiteY185" fmla="*/ 1716075 h 2324099"/>
              <a:gd name="connsiteX186" fmla="*/ 1878861 w 2430338"/>
              <a:gd name="connsiteY186" fmla="*/ 1730591 h 2324099"/>
              <a:gd name="connsiteX187" fmla="*/ 1932962 w 2430338"/>
              <a:gd name="connsiteY187" fmla="*/ 1716075 h 2324099"/>
              <a:gd name="connsiteX188" fmla="*/ 2259712 w 2430338"/>
              <a:gd name="connsiteY188" fmla="*/ 1477074 h 2324099"/>
              <a:gd name="connsiteX189" fmla="*/ 2260435 w 2430338"/>
              <a:gd name="connsiteY189" fmla="*/ 1470660 h 2324099"/>
              <a:gd name="connsiteX190" fmla="*/ 2259408 w 2430338"/>
              <a:gd name="connsiteY190" fmla="*/ 1472857 h 2324099"/>
              <a:gd name="connsiteX191" fmla="*/ 2258622 w 2430338"/>
              <a:gd name="connsiteY191" fmla="*/ 1479525 h 2324099"/>
              <a:gd name="connsiteX192" fmla="*/ 2259712 w 2430338"/>
              <a:gd name="connsiteY192" fmla="*/ 1477074 h 2324099"/>
              <a:gd name="connsiteX193" fmla="*/ 2241695 w 2430338"/>
              <a:gd name="connsiteY193" fmla="*/ 1522705 h 2324099"/>
              <a:gd name="connsiteX194" fmla="*/ 2248200 w 2430338"/>
              <a:gd name="connsiteY194" fmla="*/ 1506893 h 2324099"/>
              <a:gd name="connsiteX195" fmla="*/ 2241695 w 2430338"/>
              <a:gd name="connsiteY195" fmla="*/ 1522705 h 2324099"/>
              <a:gd name="connsiteX196" fmla="*/ 2211595 w 2430338"/>
              <a:gd name="connsiteY196" fmla="*/ 1433982 h 2324099"/>
              <a:gd name="connsiteX197" fmla="*/ 2211202 w 2430338"/>
              <a:gd name="connsiteY197" fmla="*/ 1430706 h 2324099"/>
              <a:gd name="connsiteX198" fmla="*/ 2211304 w 2430338"/>
              <a:gd name="connsiteY198" fmla="*/ 1430706 h 2324099"/>
              <a:gd name="connsiteX199" fmla="*/ 2209681 w 2430338"/>
              <a:gd name="connsiteY199" fmla="*/ 1437386 h 2324099"/>
              <a:gd name="connsiteX200" fmla="*/ 2210163 w 2430338"/>
              <a:gd name="connsiteY200" fmla="*/ 1436929 h 2324099"/>
              <a:gd name="connsiteX201" fmla="*/ 2210923 w 2430338"/>
              <a:gd name="connsiteY201" fmla="*/ 1435976 h 2324099"/>
              <a:gd name="connsiteX202" fmla="*/ 2211595 w 2430338"/>
              <a:gd name="connsiteY202" fmla="*/ 1433982 h 2324099"/>
              <a:gd name="connsiteX203" fmla="*/ 2162261 w 2430338"/>
              <a:gd name="connsiteY203" fmla="*/ 1590548 h 2324099"/>
              <a:gd name="connsiteX204" fmla="*/ 2157963 w 2430338"/>
              <a:gd name="connsiteY204" fmla="*/ 1598130 h 2324099"/>
              <a:gd name="connsiteX205" fmla="*/ 2162261 w 2430338"/>
              <a:gd name="connsiteY205" fmla="*/ 1590548 h 2324099"/>
              <a:gd name="connsiteX206" fmla="*/ 2171441 w 2430338"/>
              <a:gd name="connsiteY206" fmla="*/ 1579232 h 2324099"/>
              <a:gd name="connsiteX207" fmla="*/ 2214930 w 2430338"/>
              <a:gd name="connsiteY207" fmla="*/ 1482611 h 2324099"/>
              <a:gd name="connsiteX208" fmla="*/ 2214930 w 2430338"/>
              <a:gd name="connsiteY208" fmla="*/ 1482484 h 2324099"/>
              <a:gd name="connsiteX209" fmla="*/ 2215627 w 2430338"/>
              <a:gd name="connsiteY209" fmla="*/ 1480896 h 2324099"/>
              <a:gd name="connsiteX210" fmla="*/ 2215982 w 2430338"/>
              <a:gd name="connsiteY210" fmla="*/ 1473492 h 2324099"/>
              <a:gd name="connsiteX211" fmla="*/ 2214093 w 2430338"/>
              <a:gd name="connsiteY211" fmla="*/ 1477797 h 2324099"/>
              <a:gd name="connsiteX212" fmla="*/ 2209491 w 2430338"/>
              <a:gd name="connsiteY212" fmla="*/ 1488529 h 2324099"/>
              <a:gd name="connsiteX213" fmla="*/ 2166953 w 2430338"/>
              <a:gd name="connsiteY213" fmla="*/ 1579499 h 2324099"/>
              <a:gd name="connsiteX214" fmla="*/ 2165609 w 2430338"/>
              <a:gd name="connsiteY214" fmla="*/ 1581645 h 2324099"/>
              <a:gd name="connsiteX215" fmla="*/ 2162553 w 2430338"/>
              <a:gd name="connsiteY215" fmla="*/ 1590027 h 2324099"/>
              <a:gd name="connsiteX216" fmla="*/ 2170046 w 2430338"/>
              <a:gd name="connsiteY216" fmla="*/ 1581760 h 2324099"/>
              <a:gd name="connsiteX217" fmla="*/ 2171441 w 2430338"/>
              <a:gd name="connsiteY217" fmla="*/ 1579232 h 2324099"/>
              <a:gd name="connsiteX218" fmla="*/ 2227330 w 2430338"/>
              <a:gd name="connsiteY218" fmla="*/ 1579740 h 2324099"/>
              <a:gd name="connsiteX219" fmla="*/ 2231945 w 2430338"/>
              <a:gd name="connsiteY219" fmla="*/ 1567929 h 2324099"/>
              <a:gd name="connsiteX220" fmla="*/ 2224870 w 2430338"/>
              <a:gd name="connsiteY220" fmla="*/ 1583474 h 2324099"/>
              <a:gd name="connsiteX221" fmla="*/ 2227330 w 2430338"/>
              <a:gd name="connsiteY221" fmla="*/ 1579740 h 2324099"/>
              <a:gd name="connsiteX222" fmla="*/ 2244751 w 2430338"/>
              <a:gd name="connsiteY222" fmla="*/ 1539278 h 2324099"/>
              <a:gd name="connsiteX223" fmla="*/ 2232427 w 2430338"/>
              <a:gd name="connsiteY223" fmla="*/ 1566901 h 2324099"/>
              <a:gd name="connsiteX224" fmla="*/ 2244751 w 2430338"/>
              <a:gd name="connsiteY224" fmla="*/ 1539278 h 2324099"/>
              <a:gd name="connsiteX225" fmla="*/ 2263490 w 2430338"/>
              <a:gd name="connsiteY225" fmla="*/ 1494498 h 2324099"/>
              <a:gd name="connsiteX226" fmla="*/ 2265405 w 2430338"/>
              <a:gd name="connsiteY226" fmla="*/ 1488529 h 2324099"/>
              <a:gd name="connsiteX227" fmla="*/ 2265367 w 2430338"/>
              <a:gd name="connsiteY227" fmla="*/ 1484046 h 2324099"/>
              <a:gd name="connsiteX228" fmla="*/ 2265215 w 2430338"/>
              <a:gd name="connsiteY228" fmla="*/ 1482611 h 2324099"/>
              <a:gd name="connsiteX229" fmla="*/ 2256327 w 2430338"/>
              <a:gd name="connsiteY229" fmla="*/ 1505864 h 2324099"/>
              <a:gd name="connsiteX230" fmla="*/ 2247426 w 2430338"/>
              <a:gd name="connsiteY230" fmla="*/ 1529131 h 2324099"/>
              <a:gd name="connsiteX231" fmla="*/ 2246374 w 2430338"/>
              <a:gd name="connsiteY231" fmla="*/ 1531595 h 2324099"/>
              <a:gd name="connsiteX232" fmla="*/ 2244852 w 2430338"/>
              <a:gd name="connsiteY232" fmla="*/ 1539278 h 2324099"/>
              <a:gd name="connsiteX233" fmla="*/ 2263490 w 2430338"/>
              <a:gd name="connsiteY233" fmla="*/ 1494498 h 2324099"/>
              <a:gd name="connsiteX234" fmla="*/ 2266533 w 2430338"/>
              <a:gd name="connsiteY234" fmla="*/ 1479245 h 2324099"/>
              <a:gd name="connsiteX235" fmla="*/ 2265595 w 2430338"/>
              <a:gd name="connsiteY235" fmla="*/ 1481709 h 2324099"/>
              <a:gd name="connsiteX236" fmla="*/ 2269602 w 2430338"/>
              <a:gd name="connsiteY236" fmla="*/ 1474648 h 2324099"/>
              <a:gd name="connsiteX237" fmla="*/ 2266533 w 2430338"/>
              <a:gd name="connsiteY237" fmla="*/ 1479245 h 2324099"/>
              <a:gd name="connsiteX238" fmla="*/ 2277260 w 2430338"/>
              <a:gd name="connsiteY238" fmla="*/ 1444968 h 2324099"/>
              <a:gd name="connsiteX239" fmla="*/ 2278109 w 2430338"/>
              <a:gd name="connsiteY239" fmla="*/ 1446771 h 2324099"/>
              <a:gd name="connsiteX240" fmla="*/ 2278109 w 2430338"/>
              <a:gd name="connsiteY240" fmla="*/ 1446632 h 2324099"/>
              <a:gd name="connsiteX241" fmla="*/ 2279352 w 2430338"/>
              <a:gd name="connsiteY241" fmla="*/ 1444600 h 2324099"/>
              <a:gd name="connsiteX242" fmla="*/ 2279745 w 2430338"/>
              <a:gd name="connsiteY242" fmla="*/ 1443812 h 2324099"/>
              <a:gd name="connsiteX243" fmla="*/ 2278211 w 2430338"/>
              <a:gd name="connsiteY243" fmla="*/ 1442657 h 2324099"/>
              <a:gd name="connsiteX244" fmla="*/ 2277260 w 2430338"/>
              <a:gd name="connsiteY244" fmla="*/ 1444968 h 2324099"/>
              <a:gd name="connsiteX245" fmla="*/ 2422954 w 2430338"/>
              <a:gd name="connsiteY245" fmla="*/ 1471816 h 2324099"/>
              <a:gd name="connsiteX246" fmla="*/ 2425325 w 2430338"/>
              <a:gd name="connsiteY246" fmla="*/ 1593736 h 2324099"/>
              <a:gd name="connsiteX247" fmla="*/ 2425477 w 2430338"/>
              <a:gd name="connsiteY247" fmla="*/ 1593672 h 2324099"/>
              <a:gd name="connsiteX248" fmla="*/ 2384105 w 2430338"/>
              <a:gd name="connsiteY248" fmla="*/ 1708976 h 2324099"/>
              <a:gd name="connsiteX249" fmla="*/ 2206524 w 2430338"/>
              <a:gd name="connsiteY249" fmla="*/ 1870786 h 2324099"/>
              <a:gd name="connsiteX250" fmla="*/ 2180266 w 2430338"/>
              <a:gd name="connsiteY250" fmla="*/ 1859585 h 2324099"/>
              <a:gd name="connsiteX251" fmla="*/ 2188672 w 2430338"/>
              <a:gd name="connsiteY251" fmla="*/ 1834604 h 2324099"/>
              <a:gd name="connsiteX252" fmla="*/ 2332667 w 2430338"/>
              <a:gd name="connsiteY252" fmla="*/ 1681061 h 2324099"/>
              <a:gd name="connsiteX253" fmla="*/ 2369918 w 2430338"/>
              <a:gd name="connsiteY253" fmla="*/ 1582229 h 2324099"/>
              <a:gd name="connsiteX254" fmla="*/ 2382876 w 2430338"/>
              <a:gd name="connsiteY254" fmla="*/ 1476388 h 2324099"/>
              <a:gd name="connsiteX255" fmla="*/ 2382990 w 2430338"/>
              <a:gd name="connsiteY255" fmla="*/ 1476159 h 2324099"/>
              <a:gd name="connsiteX256" fmla="*/ 2403657 w 2430338"/>
              <a:gd name="connsiteY256" fmla="*/ 1456233 h 2324099"/>
              <a:gd name="connsiteX257" fmla="*/ 2422954 w 2430338"/>
              <a:gd name="connsiteY257" fmla="*/ 1471816 h 232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2430338" h="2324099">
                <a:moveTo>
                  <a:pt x="2247629" y="356932"/>
                </a:moveTo>
                <a:cubicBezTo>
                  <a:pt x="2284994" y="425802"/>
                  <a:pt x="2308513" y="502508"/>
                  <a:pt x="2320368" y="585897"/>
                </a:cubicBezTo>
                <a:lnTo>
                  <a:pt x="2320267" y="586155"/>
                </a:lnTo>
                <a:cubicBezTo>
                  <a:pt x="2328876" y="647057"/>
                  <a:pt x="2333453" y="708603"/>
                  <a:pt x="2332882" y="770791"/>
                </a:cubicBezTo>
                <a:cubicBezTo>
                  <a:pt x="2332312" y="836962"/>
                  <a:pt x="2331361" y="903134"/>
                  <a:pt x="2327722" y="969176"/>
                </a:cubicBezTo>
                <a:cubicBezTo>
                  <a:pt x="2327266" y="977452"/>
                  <a:pt x="2326784" y="985727"/>
                  <a:pt x="2326289" y="994005"/>
                </a:cubicBezTo>
                <a:cubicBezTo>
                  <a:pt x="2324223" y="1029170"/>
                  <a:pt x="2322156" y="1064383"/>
                  <a:pt x="2322460" y="1099848"/>
                </a:cubicBezTo>
                <a:cubicBezTo>
                  <a:pt x="2322536" y="1112556"/>
                  <a:pt x="2321801" y="1125263"/>
                  <a:pt x="2321053" y="1137971"/>
                </a:cubicBezTo>
                <a:cubicBezTo>
                  <a:pt x="2320774" y="1142738"/>
                  <a:pt x="2320508" y="1147505"/>
                  <a:pt x="2320267" y="1152271"/>
                </a:cubicBezTo>
                <a:cubicBezTo>
                  <a:pt x="2320178" y="1155484"/>
                  <a:pt x="2319975" y="1159081"/>
                  <a:pt x="2318936" y="1161908"/>
                </a:cubicBezTo>
                <a:cubicBezTo>
                  <a:pt x="2315208" y="1172572"/>
                  <a:pt x="2314625" y="1183366"/>
                  <a:pt x="2314625" y="1195315"/>
                </a:cubicBezTo>
                <a:cubicBezTo>
                  <a:pt x="2314536" y="1206236"/>
                  <a:pt x="2312520" y="1218185"/>
                  <a:pt x="2310517" y="1229492"/>
                </a:cubicBezTo>
                <a:cubicBezTo>
                  <a:pt x="2309845" y="1233476"/>
                  <a:pt x="2310035" y="1236944"/>
                  <a:pt x="2310897" y="1240286"/>
                </a:cubicBezTo>
                <a:cubicBezTo>
                  <a:pt x="2312406" y="1246133"/>
                  <a:pt x="2313230" y="1249319"/>
                  <a:pt x="2313217" y="1252501"/>
                </a:cubicBezTo>
                <a:cubicBezTo>
                  <a:pt x="2313192" y="1256382"/>
                  <a:pt x="2311924" y="1260255"/>
                  <a:pt x="2309084" y="1268938"/>
                </a:cubicBezTo>
                <a:cubicBezTo>
                  <a:pt x="2308704" y="1270089"/>
                  <a:pt x="2308602" y="1271765"/>
                  <a:pt x="2308792" y="1273048"/>
                </a:cubicBezTo>
                <a:cubicBezTo>
                  <a:pt x="2312457" y="1293254"/>
                  <a:pt x="2309502" y="1313015"/>
                  <a:pt x="2306586" y="1332471"/>
                </a:cubicBezTo>
                <a:cubicBezTo>
                  <a:pt x="2305990" y="1336408"/>
                  <a:pt x="2305407" y="1340320"/>
                  <a:pt x="2304875" y="1344232"/>
                </a:cubicBezTo>
                <a:cubicBezTo>
                  <a:pt x="2289964" y="1454480"/>
                  <a:pt x="2255084" y="1552385"/>
                  <a:pt x="2200501" y="1637309"/>
                </a:cubicBezTo>
                <a:cubicBezTo>
                  <a:pt x="2171631" y="1682153"/>
                  <a:pt x="2136358" y="1714919"/>
                  <a:pt x="2095456" y="1736890"/>
                </a:cubicBezTo>
                <a:cubicBezTo>
                  <a:pt x="2034952" y="1769275"/>
                  <a:pt x="1971861" y="1787766"/>
                  <a:pt x="1907629" y="1800619"/>
                </a:cubicBezTo>
                <a:cubicBezTo>
                  <a:pt x="1877326" y="1806664"/>
                  <a:pt x="1846833" y="1810131"/>
                  <a:pt x="1816341" y="1812950"/>
                </a:cubicBezTo>
                <a:cubicBezTo>
                  <a:pt x="1797804" y="1814754"/>
                  <a:pt x="1779166" y="1815008"/>
                  <a:pt x="1760528" y="1815274"/>
                </a:cubicBezTo>
                <a:cubicBezTo>
                  <a:pt x="1739011" y="1815402"/>
                  <a:pt x="1717609" y="1815402"/>
                  <a:pt x="1696194" y="1814246"/>
                </a:cubicBezTo>
                <a:cubicBezTo>
                  <a:pt x="1687687" y="1813725"/>
                  <a:pt x="1683287" y="1818094"/>
                  <a:pt x="1679750" y="1827606"/>
                </a:cubicBezTo>
                <a:cubicBezTo>
                  <a:pt x="1660059" y="1880540"/>
                  <a:pt x="1642664" y="1934756"/>
                  <a:pt x="1627855" y="1990522"/>
                </a:cubicBezTo>
                <a:cubicBezTo>
                  <a:pt x="1613325" y="2045386"/>
                  <a:pt x="1600316" y="2100898"/>
                  <a:pt x="1588563" y="2156790"/>
                </a:cubicBezTo>
                <a:cubicBezTo>
                  <a:pt x="1584696" y="2175167"/>
                  <a:pt x="1581437" y="2193760"/>
                  <a:pt x="1578179" y="2212353"/>
                </a:cubicBezTo>
                <a:cubicBezTo>
                  <a:pt x="1576441" y="2222233"/>
                  <a:pt x="1574717" y="2232127"/>
                  <a:pt x="1572891" y="2241982"/>
                </a:cubicBezTo>
                <a:cubicBezTo>
                  <a:pt x="1572384" y="2244776"/>
                  <a:pt x="1571877" y="2247583"/>
                  <a:pt x="1571383" y="2250389"/>
                </a:cubicBezTo>
                <a:cubicBezTo>
                  <a:pt x="1567972" y="2269630"/>
                  <a:pt x="1564549" y="2288934"/>
                  <a:pt x="1556548" y="2306091"/>
                </a:cubicBezTo>
                <a:cubicBezTo>
                  <a:pt x="1552237" y="2315337"/>
                  <a:pt x="1546798" y="2322284"/>
                  <a:pt x="1538379" y="2323567"/>
                </a:cubicBezTo>
                <a:cubicBezTo>
                  <a:pt x="1538075" y="2323618"/>
                  <a:pt x="1537796" y="2323732"/>
                  <a:pt x="1537517" y="2323833"/>
                </a:cubicBezTo>
                <a:cubicBezTo>
                  <a:pt x="1537086" y="2323999"/>
                  <a:pt x="1536680" y="2324164"/>
                  <a:pt x="1536274" y="2324075"/>
                </a:cubicBezTo>
                <a:cubicBezTo>
                  <a:pt x="1531000" y="2322894"/>
                  <a:pt x="1525637" y="2322538"/>
                  <a:pt x="1520274" y="2322195"/>
                </a:cubicBezTo>
                <a:cubicBezTo>
                  <a:pt x="1511741" y="2321636"/>
                  <a:pt x="1503208" y="2321090"/>
                  <a:pt x="1494992" y="2317140"/>
                </a:cubicBezTo>
                <a:cubicBezTo>
                  <a:pt x="1489350" y="2314448"/>
                  <a:pt x="1484570" y="2309559"/>
                  <a:pt x="1479980" y="2304288"/>
                </a:cubicBezTo>
                <a:cubicBezTo>
                  <a:pt x="1460860" y="2282317"/>
                  <a:pt x="1448244" y="2253920"/>
                  <a:pt x="1436871" y="2224367"/>
                </a:cubicBezTo>
                <a:cubicBezTo>
                  <a:pt x="1432522" y="2213127"/>
                  <a:pt x="1428351" y="2201761"/>
                  <a:pt x="1424167" y="2190394"/>
                </a:cubicBezTo>
                <a:cubicBezTo>
                  <a:pt x="1416027" y="2168271"/>
                  <a:pt x="1407887" y="2146148"/>
                  <a:pt x="1398543" y="2124926"/>
                </a:cubicBezTo>
                <a:cubicBezTo>
                  <a:pt x="1369964" y="2060169"/>
                  <a:pt x="1335363" y="2001964"/>
                  <a:pt x="1293776" y="1951469"/>
                </a:cubicBezTo>
                <a:cubicBezTo>
                  <a:pt x="1291824" y="1949094"/>
                  <a:pt x="1289795" y="1946834"/>
                  <a:pt x="1287754" y="1944586"/>
                </a:cubicBezTo>
                <a:cubicBezTo>
                  <a:pt x="1285725" y="1942338"/>
                  <a:pt x="1283696" y="1940090"/>
                  <a:pt x="1281744" y="1937715"/>
                </a:cubicBezTo>
                <a:cubicBezTo>
                  <a:pt x="1277433" y="1932572"/>
                  <a:pt x="1272945" y="1931289"/>
                  <a:pt x="1267209" y="1932838"/>
                </a:cubicBezTo>
                <a:cubicBezTo>
                  <a:pt x="1242738" y="1939646"/>
                  <a:pt x="1218078" y="1945043"/>
                  <a:pt x="1193225" y="1948637"/>
                </a:cubicBezTo>
                <a:cubicBezTo>
                  <a:pt x="1159581" y="1953527"/>
                  <a:pt x="1125838" y="1955317"/>
                  <a:pt x="1092097" y="1956473"/>
                </a:cubicBezTo>
                <a:cubicBezTo>
                  <a:pt x="1082685" y="1956791"/>
                  <a:pt x="1073272" y="1957299"/>
                  <a:pt x="1063859" y="1957807"/>
                </a:cubicBezTo>
                <a:cubicBezTo>
                  <a:pt x="1046604" y="1958746"/>
                  <a:pt x="1029348" y="1959686"/>
                  <a:pt x="1012092" y="1959432"/>
                </a:cubicBezTo>
                <a:cubicBezTo>
                  <a:pt x="1008999" y="1959394"/>
                  <a:pt x="1005899" y="1959407"/>
                  <a:pt x="1002795" y="1959420"/>
                </a:cubicBezTo>
                <a:cubicBezTo>
                  <a:pt x="994098" y="1959445"/>
                  <a:pt x="985365" y="1959483"/>
                  <a:pt x="976630" y="1958530"/>
                </a:cubicBezTo>
                <a:cubicBezTo>
                  <a:pt x="968563" y="1957629"/>
                  <a:pt x="960447" y="1957934"/>
                  <a:pt x="952317" y="1958238"/>
                </a:cubicBezTo>
                <a:cubicBezTo>
                  <a:pt x="948890" y="1958365"/>
                  <a:pt x="945459" y="1958492"/>
                  <a:pt x="942028" y="1958530"/>
                </a:cubicBezTo>
                <a:cubicBezTo>
                  <a:pt x="836599" y="1959940"/>
                  <a:pt x="731168" y="1959559"/>
                  <a:pt x="626025" y="1947608"/>
                </a:cubicBezTo>
                <a:cubicBezTo>
                  <a:pt x="573358" y="1941703"/>
                  <a:pt x="521168" y="1931162"/>
                  <a:pt x="469361" y="1917421"/>
                </a:cubicBezTo>
                <a:cubicBezTo>
                  <a:pt x="467763" y="1916989"/>
                  <a:pt x="466166" y="1916570"/>
                  <a:pt x="464569" y="1916138"/>
                </a:cubicBezTo>
                <a:cubicBezTo>
                  <a:pt x="430984" y="1907184"/>
                  <a:pt x="397339" y="1898231"/>
                  <a:pt x="364218" y="1886445"/>
                </a:cubicBezTo>
                <a:cubicBezTo>
                  <a:pt x="319579" y="1870646"/>
                  <a:pt x="278477" y="1844434"/>
                  <a:pt x="239096" y="1812442"/>
                </a:cubicBezTo>
                <a:cubicBezTo>
                  <a:pt x="233193" y="1807642"/>
                  <a:pt x="227272" y="1802892"/>
                  <a:pt x="221347" y="1798130"/>
                </a:cubicBezTo>
                <a:cubicBezTo>
                  <a:pt x="203770" y="1783994"/>
                  <a:pt x="186167" y="1769834"/>
                  <a:pt x="168937" y="1754746"/>
                </a:cubicBezTo>
                <a:cubicBezTo>
                  <a:pt x="115219" y="1707858"/>
                  <a:pt x="79088" y="1643228"/>
                  <a:pt x="59397" y="1561249"/>
                </a:cubicBezTo>
                <a:cubicBezTo>
                  <a:pt x="33971" y="1455636"/>
                  <a:pt x="15141" y="1348219"/>
                  <a:pt x="7686" y="1237459"/>
                </a:cubicBezTo>
                <a:cubicBezTo>
                  <a:pt x="3671" y="1177969"/>
                  <a:pt x="517" y="1118607"/>
                  <a:pt x="39" y="1058990"/>
                </a:cubicBezTo>
                <a:cubicBezTo>
                  <a:pt x="-535" y="988192"/>
                  <a:pt x="5296" y="918167"/>
                  <a:pt x="15428" y="848911"/>
                </a:cubicBezTo>
                <a:cubicBezTo>
                  <a:pt x="28045" y="762696"/>
                  <a:pt x="43626" y="677252"/>
                  <a:pt x="63220" y="593221"/>
                </a:cubicBezTo>
                <a:cubicBezTo>
                  <a:pt x="74595" y="544652"/>
                  <a:pt x="89220" y="498397"/>
                  <a:pt x="113307" y="458180"/>
                </a:cubicBezTo>
                <a:cubicBezTo>
                  <a:pt x="129270" y="431583"/>
                  <a:pt x="147143" y="407556"/>
                  <a:pt x="167025" y="386227"/>
                </a:cubicBezTo>
                <a:cubicBezTo>
                  <a:pt x="213480" y="336373"/>
                  <a:pt x="261750" y="289476"/>
                  <a:pt x="312506" y="247717"/>
                </a:cubicBezTo>
                <a:cubicBezTo>
                  <a:pt x="367754" y="202232"/>
                  <a:pt x="427495" y="169854"/>
                  <a:pt x="488765" y="142871"/>
                </a:cubicBezTo>
                <a:cubicBezTo>
                  <a:pt x="565424" y="109079"/>
                  <a:pt x="643135" y="81069"/>
                  <a:pt x="722565" y="61796"/>
                </a:cubicBezTo>
                <a:cubicBezTo>
                  <a:pt x="764527" y="51645"/>
                  <a:pt x="806776" y="45349"/>
                  <a:pt x="849407" y="43422"/>
                </a:cubicBezTo>
                <a:cubicBezTo>
                  <a:pt x="907809" y="40852"/>
                  <a:pt x="965829" y="33785"/>
                  <a:pt x="1023849" y="25434"/>
                </a:cubicBezTo>
                <a:cubicBezTo>
                  <a:pt x="1088561" y="16054"/>
                  <a:pt x="1153367" y="7702"/>
                  <a:pt x="1218556" y="6160"/>
                </a:cubicBezTo>
                <a:cubicBezTo>
                  <a:pt x="1243229" y="5548"/>
                  <a:pt x="1267858" y="4041"/>
                  <a:pt x="1292508" y="2534"/>
                </a:cubicBezTo>
                <a:cubicBezTo>
                  <a:pt x="1304046" y="1828"/>
                  <a:pt x="1315584" y="1122"/>
                  <a:pt x="1327135" y="507"/>
                </a:cubicBezTo>
                <a:cubicBezTo>
                  <a:pt x="1394435" y="-1292"/>
                  <a:pt x="1461532" y="1663"/>
                  <a:pt x="1528540" y="9887"/>
                </a:cubicBezTo>
                <a:cubicBezTo>
                  <a:pt x="1595828" y="18110"/>
                  <a:pt x="1663026" y="26847"/>
                  <a:pt x="1729933" y="39567"/>
                </a:cubicBezTo>
                <a:cubicBezTo>
                  <a:pt x="1740964" y="41676"/>
                  <a:pt x="1751995" y="43702"/>
                  <a:pt x="1763038" y="45729"/>
                </a:cubicBezTo>
                <a:cubicBezTo>
                  <a:pt x="1799744" y="52469"/>
                  <a:pt x="1836462" y="59211"/>
                  <a:pt x="1872838" y="68991"/>
                </a:cubicBezTo>
                <a:cubicBezTo>
                  <a:pt x="1929133" y="84024"/>
                  <a:pt x="1984477" y="103940"/>
                  <a:pt x="2038869" y="128609"/>
                </a:cubicBezTo>
                <a:cubicBezTo>
                  <a:pt x="2081788" y="148011"/>
                  <a:pt x="2119926" y="178719"/>
                  <a:pt x="2153754" y="219065"/>
                </a:cubicBezTo>
                <a:cubicBezTo>
                  <a:pt x="2188558" y="260694"/>
                  <a:pt x="2220090" y="306307"/>
                  <a:pt x="2247629" y="356932"/>
                </a:cubicBezTo>
                <a:close/>
                <a:moveTo>
                  <a:pt x="340035" y="359951"/>
                </a:moveTo>
                <a:cubicBezTo>
                  <a:pt x="344097" y="356804"/>
                  <a:pt x="348160" y="353656"/>
                  <a:pt x="351791" y="349608"/>
                </a:cubicBezTo>
                <a:lnTo>
                  <a:pt x="351791" y="349480"/>
                </a:lnTo>
                <a:cubicBezTo>
                  <a:pt x="343093" y="351536"/>
                  <a:pt x="336211" y="358346"/>
                  <a:pt x="329712" y="365670"/>
                </a:cubicBezTo>
                <a:cubicBezTo>
                  <a:pt x="329042" y="366469"/>
                  <a:pt x="328777" y="367812"/>
                  <a:pt x="328514" y="369156"/>
                </a:cubicBezTo>
                <a:cubicBezTo>
                  <a:pt x="328438" y="369539"/>
                  <a:pt x="328363" y="369923"/>
                  <a:pt x="328278" y="370295"/>
                </a:cubicBezTo>
                <a:cubicBezTo>
                  <a:pt x="331910" y="366248"/>
                  <a:pt x="335973" y="363099"/>
                  <a:pt x="340035" y="359951"/>
                </a:cubicBezTo>
                <a:close/>
                <a:moveTo>
                  <a:pt x="326788" y="371721"/>
                </a:moveTo>
                <a:cubicBezTo>
                  <a:pt x="327157" y="371370"/>
                  <a:pt x="327525" y="371019"/>
                  <a:pt x="327895" y="370680"/>
                </a:cubicBezTo>
                <a:cubicBezTo>
                  <a:pt x="323958" y="368833"/>
                  <a:pt x="321599" y="371823"/>
                  <a:pt x="318634" y="375578"/>
                </a:cubicBezTo>
                <a:cubicBezTo>
                  <a:pt x="318505" y="375743"/>
                  <a:pt x="318373" y="375910"/>
                  <a:pt x="318241" y="376076"/>
                </a:cubicBezTo>
                <a:cubicBezTo>
                  <a:pt x="322111" y="376188"/>
                  <a:pt x="324492" y="373915"/>
                  <a:pt x="326788" y="371721"/>
                </a:cubicBezTo>
                <a:close/>
                <a:moveTo>
                  <a:pt x="262463" y="322440"/>
                </a:moveTo>
                <a:cubicBezTo>
                  <a:pt x="263018" y="321639"/>
                  <a:pt x="263573" y="320836"/>
                  <a:pt x="264140" y="320056"/>
                </a:cubicBezTo>
                <a:cubicBezTo>
                  <a:pt x="262984" y="320962"/>
                  <a:pt x="261779" y="321771"/>
                  <a:pt x="260577" y="322579"/>
                </a:cubicBezTo>
                <a:cubicBezTo>
                  <a:pt x="257007" y="324975"/>
                  <a:pt x="253453" y="327360"/>
                  <a:pt x="251237" y="332262"/>
                </a:cubicBezTo>
                <a:cubicBezTo>
                  <a:pt x="256262" y="331391"/>
                  <a:pt x="259362" y="326914"/>
                  <a:pt x="262463" y="322440"/>
                </a:cubicBezTo>
                <a:close/>
                <a:moveTo>
                  <a:pt x="231641" y="349223"/>
                </a:moveTo>
                <a:cubicBezTo>
                  <a:pt x="202965" y="376462"/>
                  <a:pt x="174385" y="403959"/>
                  <a:pt x="149343" y="437493"/>
                </a:cubicBezTo>
                <a:lnTo>
                  <a:pt x="149247" y="437365"/>
                </a:lnTo>
                <a:cubicBezTo>
                  <a:pt x="144180" y="444175"/>
                  <a:pt x="139593" y="451499"/>
                  <a:pt x="136152" y="459979"/>
                </a:cubicBezTo>
                <a:cubicBezTo>
                  <a:pt x="141608" y="454217"/>
                  <a:pt x="146665" y="447981"/>
                  <a:pt x="151717" y="441754"/>
                </a:cubicBezTo>
                <a:cubicBezTo>
                  <a:pt x="154099" y="438815"/>
                  <a:pt x="156480" y="435880"/>
                  <a:pt x="158901" y="432996"/>
                </a:cubicBezTo>
                <a:cubicBezTo>
                  <a:pt x="185951" y="400618"/>
                  <a:pt x="214531" y="370680"/>
                  <a:pt x="243685" y="341771"/>
                </a:cubicBezTo>
                <a:cubicBezTo>
                  <a:pt x="244334" y="341125"/>
                  <a:pt x="245056" y="340552"/>
                  <a:pt x="245782" y="339974"/>
                </a:cubicBezTo>
                <a:cubicBezTo>
                  <a:pt x="247946" y="338254"/>
                  <a:pt x="250161" y="336495"/>
                  <a:pt x="250662" y="332647"/>
                </a:cubicBezTo>
                <a:cubicBezTo>
                  <a:pt x="245154" y="335021"/>
                  <a:pt x="240741" y="339708"/>
                  <a:pt x="236345" y="344380"/>
                </a:cubicBezTo>
                <a:cubicBezTo>
                  <a:pt x="234791" y="346031"/>
                  <a:pt x="233239" y="347679"/>
                  <a:pt x="231641" y="349223"/>
                </a:cubicBezTo>
                <a:close/>
                <a:moveTo>
                  <a:pt x="252096" y="1755267"/>
                </a:moveTo>
                <a:cubicBezTo>
                  <a:pt x="279147" y="1777365"/>
                  <a:pt x="306292" y="1799082"/>
                  <a:pt x="336498" y="1812950"/>
                </a:cubicBezTo>
                <a:lnTo>
                  <a:pt x="336498" y="1812823"/>
                </a:lnTo>
                <a:cubicBezTo>
                  <a:pt x="364791" y="1825803"/>
                  <a:pt x="393945" y="1834032"/>
                  <a:pt x="423481" y="1839290"/>
                </a:cubicBezTo>
                <a:cubicBezTo>
                  <a:pt x="418006" y="1835010"/>
                  <a:pt x="412502" y="1830768"/>
                  <a:pt x="406994" y="1826527"/>
                </a:cubicBezTo>
                <a:cubicBezTo>
                  <a:pt x="395478" y="1817649"/>
                  <a:pt x="383944" y="1808759"/>
                  <a:pt x="372629" y="1799463"/>
                </a:cubicBezTo>
                <a:cubicBezTo>
                  <a:pt x="363761" y="1792161"/>
                  <a:pt x="354973" y="1784667"/>
                  <a:pt x="346184" y="1777174"/>
                </a:cubicBezTo>
                <a:cubicBezTo>
                  <a:pt x="321435" y="1756080"/>
                  <a:pt x="296683" y="1734972"/>
                  <a:pt x="270161" y="1718005"/>
                </a:cubicBezTo>
                <a:cubicBezTo>
                  <a:pt x="268977" y="1717243"/>
                  <a:pt x="267875" y="1716291"/>
                  <a:pt x="266767" y="1715338"/>
                </a:cubicBezTo>
                <a:cubicBezTo>
                  <a:pt x="265820" y="1714525"/>
                  <a:pt x="264866" y="1713700"/>
                  <a:pt x="263853" y="1712989"/>
                </a:cubicBezTo>
                <a:cubicBezTo>
                  <a:pt x="256784" y="1707947"/>
                  <a:pt x="250343" y="1701635"/>
                  <a:pt x="243909" y="1695336"/>
                </a:cubicBezTo>
                <a:cubicBezTo>
                  <a:pt x="237558" y="1689113"/>
                  <a:pt x="231215" y="1682890"/>
                  <a:pt x="224281" y="1677911"/>
                </a:cubicBezTo>
                <a:cubicBezTo>
                  <a:pt x="198759" y="1659547"/>
                  <a:pt x="174672" y="1638465"/>
                  <a:pt x="151637" y="1615084"/>
                </a:cubicBezTo>
                <a:cubicBezTo>
                  <a:pt x="151283" y="1614741"/>
                  <a:pt x="150933" y="1614348"/>
                  <a:pt x="150577" y="1613954"/>
                </a:cubicBezTo>
                <a:cubicBezTo>
                  <a:pt x="149200" y="1612405"/>
                  <a:pt x="147721" y="1610741"/>
                  <a:pt x="145519" y="1611363"/>
                </a:cubicBezTo>
                <a:cubicBezTo>
                  <a:pt x="146797" y="1623784"/>
                  <a:pt x="151443" y="1633347"/>
                  <a:pt x="156066" y="1642872"/>
                </a:cubicBezTo>
                <a:cubicBezTo>
                  <a:pt x="157322" y="1645463"/>
                  <a:pt x="158577" y="1648041"/>
                  <a:pt x="159761" y="1650670"/>
                </a:cubicBezTo>
                <a:cubicBezTo>
                  <a:pt x="171422" y="1676502"/>
                  <a:pt x="186334" y="1697965"/>
                  <a:pt x="204877" y="1715173"/>
                </a:cubicBezTo>
                <a:cubicBezTo>
                  <a:pt x="218297" y="1727695"/>
                  <a:pt x="232303" y="1739113"/>
                  <a:pt x="246254" y="1750492"/>
                </a:cubicBezTo>
                <a:cubicBezTo>
                  <a:pt x="248204" y="1752079"/>
                  <a:pt x="250151" y="1753680"/>
                  <a:pt x="252096" y="1755267"/>
                </a:cubicBezTo>
                <a:close/>
                <a:moveTo>
                  <a:pt x="739101" y="182189"/>
                </a:moveTo>
                <a:cubicBezTo>
                  <a:pt x="717882" y="185787"/>
                  <a:pt x="696948" y="191440"/>
                  <a:pt x="676207" y="198249"/>
                </a:cubicBezTo>
                <a:lnTo>
                  <a:pt x="676302" y="198378"/>
                </a:lnTo>
                <a:cubicBezTo>
                  <a:pt x="675735" y="198570"/>
                  <a:pt x="675150" y="198702"/>
                  <a:pt x="674556" y="198838"/>
                </a:cubicBezTo>
                <a:cubicBezTo>
                  <a:pt x="672346" y="199339"/>
                  <a:pt x="669999" y="199873"/>
                  <a:pt x="667891" y="203517"/>
                </a:cubicBezTo>
                <a:cubicBezTo>
                  <a:pt x="689970" y="204799"/>
                  <a:pt x="710861" y="199249"/>
                  <a:pt x="731661" y="193724"/>
                </a:cubicBezTo>
                <a:cubicBezTo>
                  <a:pt x="735895" y="192601"/>
                  <a:pt x="740124" y="191477"/>
                  <a:pt x="744359" y="190412"/>
                </a:cubicBezTo>
                <a:cubicBezTo>
                  <a:pt x="745028" y="190284"/>
                  <a:pt x="745793" y="190026"/>
                  <a:pt x="746366" y="189641"/>
                </a:cubicBezTo>
                <a:cubicBezTo>
                  <a:pt x="748087" y="188484"/>
                  <a:pt x="749138" y="186686"/>
                  <a:pt x="748660" y="183987"/>
                </a:cubicBezTo>
                <a:cubicBezTo>
                  <a:pt x="748278" y="181675"/>
                  <a:pt x="746749" y="181418"/>
                  <a:pt x="745410" y="181418"/>
                </a:cubicBezTo>
                <a:cubicBezTo>
                  <a:pt x="743308" y="181418"/>
                  <a:pt x="741205" y="181803"/>
                  <a:pt x="739101" y="182189"/>
                </a:cubicBezTo>
                <a:close/>
                <a:moveTo>
                  <a:pt x="520439" y="235859"/>
                </a:moveTo>
                <a:cubicBezTo>
                  <a:pt x="518134" y="236856"/>
                  <a:pt x="515828" y="237854"/>
                  <a:pt x="513522" y="238851"/>
                </a:cubicBezTo>
                <a:lnTo>
                  <a:pt x="513522" y="238723"/>
                </a:lnTo>
                <a:cubicBezTo>
                  <a:pt x="513266" y="238842"/>
                  <a:pt x="513008" y="238958"/>
                  <a:pt x="512749" y="239075"/>
                </a:cubicBezTo>
                <a:cubicBezTo>
                  <a:pt x="510778" y="239961"/>
                  <a:pt x="508734" y="240880"/>
                  <a:pt x="507213" y="243606"/>
                </a:cubicBezTo>
                <a:cubicBezTo>
                  <a:pt x="507504" y="243635"/>
                  <a:pt x="507786" y="243674"/>
                  <a:pt x="508058" y="243709"/>
                </a:cubicBezTo>
                <a:cubicBezTo>
                  <a:pt x="508945" y="243827"/>
                  <a:pt x="509731" y="243931"/>
                  <a:pt x="510462" y="243735"/>
                </a:cubicBezTo>
                <a:lnTo>
                  <a:pt x="510463" y="243733"/>
                </a:lnTo>
                <a:cubicBezTo>
                  <a:pt x="532257" y="236539"/>
                  <a:pt x="554050" y="229344"/>
                  <a:pt x="576129" y="224204"/>
                </a:cubicBezTo>
                <a:cubicBezTo>
                  <a:pt x="577241" y="224005"/>
                  <a:pt x="578238" y="223497"/>
                  <a:pt x="579253" y="222979"/>
                </a:cubicBezTo>
                <a:cubicBezTo>
                  <a:pt x="579547" y="222829"/>
                  <a:pt x="579843" y="222678"/>
                  <a:pt x="580143" y="222534"/>
                </a:cubicBezTo>
                <a:cubicBezTo>
                  <a:pt x="581577" y="221892"/>
                  <a:pt x="582247" y="220220"/>
                  <a:pt x="582055" y="218166"/>
                </a:cubicBezTo>
                <a:cubicBezTo>
                  <a:pt x="581864" y="216110"/>
                  <a:pt x="581196" y="214568"/>
                  <a:pt x="579762" y="213797"/>
                </a:cubicBezTo>
                <a:cubicBezTo>
                  <a:pt x="576607" y="212127"/>
                  <a:pt x="573453" y="213154"/>
                  <a:pt x="570490" y="214439"/>
                </a:cubicBezTo>
                <a:cubicBezTo>
                  <a:pt x="553776" y="221440"/>
                  <a:pt x="537135" y="228637"/>
                  <a:pt x="520439" y="235859"/>
                </a:cubicBezTo>
                <a:close/>
                <a:moveTo>
                  <a:pt x="604327" y="1863966"/>
                </a:moveTo>
                <a:cubicBezTo>
                  <a:pt x="620672" y="1867141"/>
                  <a:pt x="637017" y="1870329"/>
                  <a:pt x="653362" y="1873606"/>
                </a:cubicBezTo>
                <a:lnTo>
                  <a:pt x="653457" y="1873606"/>
                </a:lnTo>
                <a:cubicBezTo>
                  <a:pt x="689397" y="1880794"/>
                  <a:pt x="725433" y="1884909"/>
                  <a:pt x="761946" y="1882978"/>
                </a:cubicBezTo>
                <a:cubicBezTo>
                  <a:pt x="749006" y="1880730"/>
                  <a:pt x="736064" y="1878508"/>
                  <a:pt x="723126" y="1876298"/>
                </a:cubicBezTo>
                <a:cubicBezTo>
                  <a:pt x="690382" y="1870685"/>
                  <a:pt x="657653" y="1865084"/>
                  <a:pt x="624974" y="1858823"/>
                </a:cubicBezTo>
                <a:cubicBezTo>
                  <a:pt x="579187" y="1850085"/>
                  <a:pt x="533690" y="1838528"/>
                  <a:pt x="487331" y="1825930"/>
                </a:cubicBezTo>
                <a:cubicBezTo>
                  <a:pt x="489731" y="1830273"/>
                  <a:pt x="492543" y="1831594"/>
                  <a:pt x="495166" y="1832839"/>
                </a:cubicBezTo>
                <a:cubicBezTo>
                  <a:pt x="495886" y="1833182"/>
                  <a:pt x="496593" y="1833512"/>
                  <a:pt x="497272" y="1833905"/>
                </a:cubicBezTo>
                <a:cubicBezTo>
                  <a:pt x="515910" y="1844307"/>
                  <a:pt x="535411" y="1850339"/>
                  <a:pt x="555293" y="1854327"/>
                </a:cubicBezTo>
                <a:cubicBezTo>
                  <a:pt x="571637" y="1857604"/>
                  <a:pt x="587982" y="1860779"/>
                  <a:pt x="604327" y="1863966"/>
                </a:cubicBezTo>
                <a:close/>
                <a:moveTo>
                  <a:pt x="1043827" y="129380"/>
                </a:moveTo>
                <a:cubicBezTo>
                  <a:pt x="1031113" y="126554"/>
                  <a:pt x="1011519" y="128481"/>
                  <a:pt x="1002725" y="134005"/>
                </a:cubicBezTo>
                <a:cubicBezTo>
                  <a:pt x="1016584" y="137731"/>
                  <a:pt x="1030254" y="136832"/>
                  <a:pt x="1043827" y="129380"/>
                </a:cubicBezTo>
                <a:close/>
                <a:moveTo>
                  <a:pt x="1550995" y="2298764"/>
                </a:moveTo>
                <a:cubicBezTo>
                  <a:pt x="1550805" y="2299411"/>
                  <a:pt x="1551958" y="2299665"/>
                  <a:pt x="1552630" y="2299030"/>
                </a:cubicBezTo>
                <a:lnTo>
                  <a:pt x="1552630" y="2299157"/>
                </a:lnTo>
                <a:cubicBezTo>
                  <a:pt x="1553771" y="2298002"/>
                  <a:pt x="1554342" y="2296452"/>
                  <a:pt x="1554253" y="2294522"/>
                </a:cubicBezTo>
                <a:cubicBezTo>
                  <a:pt x="1554190" y="2294230"/>
                  <a:pt x="1553987" y="2293938"/>
                  <a:pt x="1553695" y="2293531"/>
                </a:cubicBezTo>
                <a:cubicBezTo>
                  <a:pt x="1553467" y="2293226"/>
                  <a:pt x="1553201" y="2292845"/>
                  <a:pt x="1552909" y="2292337"/>
                </a:cubicBezTo>
                <a:cubicBezTo>
                  <a:pt x="1552694" y="2293048"/>
                  <a:pt x="1552478" y="2293709"/>
                  <a:pt x="1552263" y="2294331"/>
                </a:cubicBezTo>
                <a:cubicBezTo>
                  <a:pt x="1551743" y="2295906"/>
                  <a:pt x="1551274" y="2297303"/>
                  <a:pt x="1550995" y="2298764"/>
                </a:cubicBezTo>
                <a:close/>
                <a:moveTo>
                  <a:pt x="1653644" y="1879054"/>
                </a:moveTo>
                <a:cubicBezTo>
                  <a:pt x="1652541" y="1880629"/>
                  <a:pt x="1651324" y="1882343"/>
                  <a:pt x="1652515" y="1885163"/>
                </a:cubicBezTo>
                <a:cubicBezTo>
                  <a:pt x="1653948" y="1882851"/>
                  <a:pt x="1655001" y="1880667"/>
                  <a:pt x="1654709" y="1877327"/>
                </a:cubicBezTo>
                <a:cubicBezTo>
                  <a:pt x="1654455" y="1877911"/>
                  <a:pt x="1654062" y="1878470"/>
                  <a:pt x="1653644" y="1879054"/>
                </a:cubicBezTo>
                <a:close/>
                <a:moveTo>
                  <a:pt x="1666893" y="1839582"/>
                </a:moveTo>
                <a:cubicBezTo>
                  <a:pt x="1665258" y="1844065"/>
                  <a:pt x="1663622" y="1848561"/>
                  <a:pt x="1661974" y="1853044"/>
                </a:cubicBezTo>
                <a:cubicBezTo>
                  <a:pt x="1667996" y="1843405"/>
                  <a:pt x="1672586" y="1832483"/>
                  <a:pt x="1674209" y="1819631"/>
                </a:cubicBezTo>
                <a:cubicBezTo>
                  <a:pt x="1671749" y="1826247"/>
                  <a:pt x="1669328" y="1832915"/>
                  <a:pt x="1666893" y="1839582"/>
                </a:cubicBezTo>
                <a:close/>
                <a:moveTo>
                  <a:pt x="1932962" y="1716075"/>
                </a:moveTo>
                <a:cubicBezTo>
                  <a:pt x="1919002" y="1713890"/>
                  <a:pt x="1890234" y="1720964"/>
                  <a:pt x="1878861" y="1730591"/>
                </a:cubicBezTo>
                <a:cubicBezTo>
                  <a:pt x="1887749" y="1732140"/>
                  <a:pt x="1922540" y="1722882"/>
                  <a:pt x="1932962" y="1716075"/>
                </a:cubicBezTo>
                <a:close/>
                <a:moveTo>
                  <a:pt x="2259712" y="1477074"/>
                </a:moveTo>
                <a:cubicBezTo>
                  <a:pt x="2260676" y="1475473"/>
                  <a:pt x="2261715" y="1473759"/>
                  <a:pt x="2260435" y="1470660"/>
                </a:cubicBezTo>
                <a:cubicBezTo>
                  <a:pt x="2260143" y="1471460"/>
                  <a:pt x="2259775" y="1472171"/>
                  <a:pt x="2259408" y="1472857"/>
                </a:cubicBezTo>
                <a:cubicBezTo>
                  <a:pt x="2258419" y="1474711"/>
                  <a:pt x="2257506" y="1476438"/>
                  <a:pt x="2258622" y="1479525"/>
                </a:cubicBezTo>
                <a:cubicBezTo>
                  <a:pt x="2258774" y="1478636"/>
                  <a:pt x="2259230" y="1477874"/>
                  <a:pt x="2259712" y="1477074"/>
                </a:cubicBezTo>
                <a:close/>
                <a:moveTo>
                  <a:pt x="2241695" y="1522705"/>
                </a:moveTo>
                <a:cubicBezTo>
                  <a:pt x="2244852" y="1518082"/>
                  <a:pt x="2247629" y="1513192"/>
                  <a:pt x="2248200" y="1506893"/>
                </a:cubicBezTo>
                <a:cubicBezTo>
                  <a:pt x="2244852" y="1511389"/>
                  <a:pt x="2243039" y="1516786"/>
                  <a:pt x="2241695" y="1522705"/>
                </a:cubicBezTo>
                <a:close/>
                <a:moveTo>
                  <a:pt x="2211595" y="1433982"/>
                </a:moveTo>
                <a:cubicBezTo>
                  <a:pt x="2212229" y="1432458"/>
                  <a:pt x="2212851" y="1430973"/>
                  <a:pt x="2211202" y="1430706"/>
                </a:cubicBezTo>
                <a:lnTo>
                  <a:pt x="2211304" y="1430706"/>
                </a:lnTo>
                <a:cubicBezTo>
                  <a:pt x="2209009" y="1430452"/>
                  <a:pt x="2209009" y="1434427"/>
                  <a:pt x="2209681" y="1437386"/>
                </a:cubicBezTo>
                <a:cubicBezTo>
                  <a:pt x="2209833" y="1437221"/>
                  <a:pt x="2209998" y="1437068"/>
                  <a:pt x="2210163" y="1436929"/>
                </a:cubicBezTo>
                <a:cubicBezTo>
                  <a:pt x="2210518" y="1436611"/>
                  <a:pt x="2210860" y="1436319"/>
                  <a:pt x="2210923" y="1435976"/>
                </a:cubicBezTo>
                <a:cubicBezTo>
                  <a:pt x="2211012" y="1435367"/>
                  <a:pt x="2211304" y="1434668"/>
                  <a:pt x="2211595" y="1433982"/>
                </a:cubicBezTo>
                <a:close/>
                <a:moveTo>
                  <a:pt x="2162261" y="1590548"/>
                </a:moveTo>
                <a:cubicBezTo>
                  <a:pt x="2159497" y="1591310"/>
                  <a:pt x="2158255" y="1593621"/>
                  <a:pt x="2157963" y="1598130"/>
                </a:cubicBezTo>
                <a:cubicBezTo>
                  <a:pt x="2160930" y="1596199"/>
                  <a:pt x="2162261" y="1593888"/>
                  <a:pt x="2162261" y="1590548"/>
                </a:cubicBezTo>
                <a:close/>
                <a:moveTo>
                  <a:pt x="2171441" y="1579232"/>
                </a:moveTo>
                <a:cubicBezTo>
                  <a:pt x="2189027" y="1549552"/>
                  <a:pt x="2202695" y="1516659"/>
                  <a:pt x="2214930" y="1482611"/>
                </a:cubicBezTo>
                <a:lnTo>
                  <a:pt x="2214930" y="1482484"/>
                </a:lnTo>
                <a:cubicBezTo>
                  <a:pt x="2215120" y="1481963"/>
                  <a:pt x="2215361" y="1481442"/>
                  <a:pt x="2215627" y="1480896"/>
                </a:cubicBezTo>
                <a:cubicBezTo>
                  <a:pt x="2216578" y="1478877"/>
                  <a:pt x="2217643" y="1476629"/>
                  <a:pt x="2215982" y="1473492"/>
                </a:cubicBezTo>
                <a:cubicBezTo>
                  <a:pt x="2215348" y="1474953"/>
                  <a:pt x="2214714" y="1476388"/>
                  <a:pt x="2214093" y="1477797"/>
                </a:cubicBezTo>
                <a:cubicBezTo>
                  <a:pt x="2212483" y="1481468"/>
                  <a:pt x="2210936" y="1484998"/>
                  <a:pt x="2209491" y="1488529"/>
                </a:cubicBezTo>
                <a:cubicBezTo>
                  <a:pt x="2196672" y="1519999"/>
                  <a:pt x="2182915" y="1550708"/>
                  <a:pt x="2166953" y="1579499"/>
                </a:cubicBezTo>
                <a:cubicBezTo>
                  <a:pt x="2166534" y="1580223"/>
                  <a:pt x="2166078" y="1580934"/>
                  <a:pt x="2165609" y="1581645"/>
                </a:cubicBezTo>
                <a:cubicBezTo>
                  <a:pt x="2164049" y="1584046"/>
                  <a:pt x="2162477" y="1586459"/>
                  <a:pt x="2162553" y="1590027"/>
                </a:cubicBezTo>
                <a:cubicBezTo>
                  <a:pt x="2166179" y="1588986"/>
                  <a:pt x="2168132" y="1585354"/>
                  <a:pt x="2170046" y="1581760"/>
                </a:cubicBezTo>
                <a:cubicBezTo>
                  <a:pt x="2170503" y="1580909"/>
                  <a:pt x="2170959" y="1580058"/>
                  <a:pt x="2171441" y="1579232"/>
                </a:cubicBezTo>
                <a:close/>
                <a:moveTo>
                  <a:pt x="2227330" y="1579740"/>
                </a:moveTo>
                <a:cubicBezTo>
                  <a:pt x="2229676" y="1576426"/>
                  <a:pt x="2232021" y="1573111"/>
                  <a:pt x="2231945" y="1567929"/>
                </a:cubicBezTo>
                <a:cubicBezTo>
                  <a:pt x="2227545" y="1571523"/>
                  <a:pt x="2225834" y="1577175"/>
                  <a:pt x="2224870" y="1583474"/>
                </a:cubicBezTo>
                <a:cubicBezTo>
                  <a:pt x="2225618" y="1582166"/>
                  <a:pt x="2226468" y="1580960"/>
                  <a:pt x="2227330" y="1579740"/>
                </a:cubicBezTo>
                <a:close/>
                <a:moveTo>
                  <a:pt x="2244751" y="1539278"/>
                </a:moveTo>
                <a:cubicBezTo>
                  <a:pt x="2238830" y="1546987"/>
                  <a:pt x="2234912" y="1556360"/>
                  <a:pt x="2232427" y="1566901"/>
                </a:cubicBezTo>
                <a:cubicBezTo>
                  <a:pt x="2238830" y="1559573"/>
                  <a:pt x="2242456" y="1550073"/>
                  <a:pt x="2244751" y="1539278"/>
                </a:cubicBezTo>
                <a:close/>
                <a:moveTo>
                  <a:pt x="2263490" y="1494498"/>
                </a:moveTo>
                <a:cubicBezTo>
                  <a:pt x="2264124" y="1492504"/>
                  <a:pt x="2264758" y="1490510"/>
                  <a:pt x="2265405" y="1488529"/>
                </a:cubicBezTo>
                <a:cubicBezTo>
                  <a:pt x="2265773" y="1487335"/>
                  <a:pt x="2265570" y="1485684"/>
                  <a:pt x="2265367" y="1484046"/>
                </a:cubicBezTo>
                <a:cubicBezTo>
                  <a:pt x="2265316" y="1483563"/>
                  <a:pt x="2265253" y="1483081"/>
                  <a:pt x="2265215" y="1482611"/>
                </a:cubicBezTo>
                <a:cubicBezTo>
                  <a:pt x="2262248" y="1490383"/>
                  <a:pt x="2259281" y="1498130"/>
                  <a:pt x="2256327" y="1505864"/>
                </a:cubicBezTo>
                <a:cubicBezTo>
                  <a:pt x="2253360" y="1513611"/>
                  <a:pt x="2250393" y="1521358"/>
                  <a:pt x="2247426" y="1529131"/>
                </a:cubicBezTo>
                <a:cubicBezTo>
                  <a:pt x="2247134" y="1529969"/>
                  <a:pt x="2246754" y="1530782"/>
                  <a:pt x="2246374" y="1531595"/>
                </a:cubicBezTo>
                <a:cubicBezTo>
                  <a:pt x="2245296" y="1533906"/>
                  <a:pt x="2244218" y="1536243"/>
                  <a:pt x="2244852" y="1539278"/>
                </a:cubicBezTo>
                <a:cubicBezTo>
                  <a:pt x="2253423" y="1526045"/>
                  <a:pt x="2258457" y="1510271"/>
                  <a:pt x="2263490" y="1494498"/>
                </a:cubicBezTo>
                <a:close/>
                <a:moveTo>
                  <a:pt x="2266533" y="1479245"/>
                </a:moveTo>
                <a:cubicBezTo>
                  <a:pt x="2266254" y="1480121"/>
                  <a:pt x="2265988" y="1480985"/>
                  <a:pt x="2265595" y="1481709"/>
                </a:cubicBezTo>
                <a:cubicBezTo>
                  <a:pt x="2268942" y="1481709"/>
                  <a:pt x="2269602" y="1478636"/>
                  <a:pt x="2269602" y="1474648"/>
                </a:cubicBezTo>
                <a:cubicBezTo>
                  <a:pt x="2267712" y="1475435"/>
                  <a:pt x="2267117" y="1477366"/>
                  <a:pt x="2266533" y="1479245"/>
                </a:cubicBezTo>
                <a:close/>
                <a:moveTo>
                  <a:pt x="2277260" y="1444968"/>
                </a:moveTo>
                <a:cubicBezTo>
                  <a:pt x="2277069" y="1446124"/>
                  <a:pt x="2278109" y="1446771"/>
                  <a:pt x="2278109" y="1446771"/>
                </a:cubicBezTo>
                <a:lnTo>
                  <a:pt x="2278109" y="1446632"/>
                </a:lnTo>
                <a:cubicBezTo>
                  <a:pt x="2278604" y="1446162"/>
                  <a:pt x="2278984" y="1445362"/>
                  <a:pt x="2279352" y="1444600"/>
                </a:cubicBezTo>
                <a:cubicBezTo>
                  <a:pt x="2279479" y="1444320"/>
                  <a:pt x="2279605" y="1444054"/>
                  <a:pt x="2279745" y="1443812"/>
                </a:cubicBezTo>
                <a:cubicBezTo>
                  <a:pt x="2279453" y="1442402"/>
                  <a:pt x="2278883" y="1442009"/>
                  <a:pt x="2278211" y="1442657"/>
                </a:cubicBezTo>
                <a:cubicBezTo>
                  <a:pt x="2277729" y="1443165"/>
                  <a:pt x="2277450" y="1444193"/>
                  <a:pt x="2277260" y="1444968"/>
                </a:cubicBezTo>
                <a:close/>
                <a:moveTo>
                  <a:pt x="2422954" y="1471816"/>
                </a:moveTo>
                <a:cubicBezTo>
                  <a:pt x="2432450" y="1511440"/>
                  <a:pt x="2432286" y="1553299"/>
                  <a:pt x="2425325" y="1593736"/>
                </a:cubicBezTo>
                <a:lnTo>
                  <a:pt x="2425477" y="1593672"/>
                </a:lnTo>
                <a:cubicBezTo>
                  <a:pt x="2418580" y="1634261"/>
                  <a:pt x="2403809" y="1673161"/>
                  <a:pt x="2384105" y="1708976"/>
                </a:cubicBezTo>
                <a:cubicBezTo>
                  <a:pt x="2344598" y="1780565"/>
                  <a:pt x="2282002" y="1840484"/>
                  <a:pt x="2206524" y="1870786"/>
                </a:cubicBezTo>
                <a:cubicBezTo>
                  <a:pt x="2196178" y="1874990"/>
                  <a:pt x="2184462" y="1869935"/>
                  <a:pt x="2180266" y="1859585"/>
                </a:cubicBezTo>
                <a:cubicBezTo>
                  <a:pt x="2176627" y="1850301"/>
                  <a:pt x="2180278" y="1839747"/>
                  <a:pt x="2188672" y="1834604"/>
                </a:cubicBezTo>
                <a:cubicBezTo>
                  <a:pt x="2250152" y="1797329"/>
                  <a:pt x="2299524" y="1743418"/>
                  <a:pt x="2332667" y="1681061"/>
                </a:cubicBezTo>
                <a:cubicBezTo>
                  <a:pt x="2349352" y="1649793"/>
                  <a:pt x="2361334" y="1616380"/>
                  <a:pt x="2369918" y="1582229"/>
                </a:cubicBezTo>
                <a:cubicBezTo>
                  <a:pt x="2378438" y="1547927"/>
                  <a:pt x="2382381" y="1512595"/>
                  <a:pt x="2382876" y="1476388"/>
                </a:cubicBezTo>
                <a:lnTo>
                  <a:pt x="2382990" y="1476159"/>
                </a:lnTo>
                <a:cubicBezTo>
                  <a:pt x="2383193" y="1465009"/>
                  <a:pt x="2392512" y="1456017"/>
                  <a:pt x="2403657" y="1456233"/>
                </a:cubicBezTo>
                <a:cubicBezTo>
                  <a:pt x="2413064" y="1456398"/>
                  <a:pt x="2420824" y="1463002"/>
                  <a:pt x="2422954" y="1471816"/>
                </a:cubicBezTo>
                <a:close/>
              </a:path>
            </a:pathLst>
          </a:custGeom>
          <a:solidFill>
            <a:schemeClr val="accent2"/>
          </a:solidFill>
          <a:ln w="1265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pic>
        <p:nvPicPr>
          <p:cNvPr id="66" name="图片 65" descr="/data/temp/dabb53dc-c64d-476f-b7ed-9b3de5a561ba/2a3febfe-a5d4-11f0-afba-129534aa6a7d.jpeg2a3febfe-a5d4-11f0-afba-129534aa6a7d"/>
          <p:cNvPicPr>
            <a:picLocks noChangeAspect="1"/>
          </p:cNvPicPr>
          <p:nvPr>
            <p:custDataLst>
              <p:tags r:id="rId3"/>
            </p:custDataLst>
          </p:nvPr>
        </p:nvPicPr>
        <p:blipFill>
          <a:blip r:embed="rId4"/>
          <a:srcRect l="15987" r="15987"/>
          <a:stretch>
            <a:fillRect/>
          </a:stretch>
        </p:blipFill>
        <p:spPr>
          <a:xfrm>
            <a:off x="5392026" y="1401614"/>
            <a:ext cx="2172183" cy="2128751"/>
          </a:xfrm>
          <a:custGeom>
            <a:avLst/>
            <a:gdLst/>
            <a:ahLst/>
            <a:cxnLst>
              <a:cxn ang="3">
                <a:pos x="hc" y="t"/>
              </a:cxn>
              <a:cxn ang="cd2">
                <a:pos x="l" y="vc"/>
              </a:cxn>
              <a:cxn ang="cd4">
                <a:pos x="hc" y="b"/>
              </a:cxn>
              <a:cxn ang="0">
                <a:pos x="r" y="vc"/>
              </a:cxn>
            </a:cxnLst>
            <a:rect l="l" t="t" r="r" b="b"/>
            <a:pathLst>
              <a:path w="3412" h="3343">
                <a:moveTo>
                  <a:pt x="2421" y="2740"/>
                </a:moveTo>
                <a:lnTo>
                  <a:pt x="2419" y="2743"/>
                </a:lnTo>
                <a:cubicBezTo>
                  <a:pt x="2417" y="2745"/>
                  <a:pt x="2417" y="2749"/>
                  <a:pt x="2418" y="2752"/>
                </a:cubicBezTo>
                <a:cubicBezTo>
                  <a:pt x="2420" y="2749"/>
                  <a:pt x="2421" y="2745"/>
                  <a:pt x="2421" y="2740"/>
                </a:cubicBezTo>
                <a:close/>
                <a:moveTo>
                  <a:pt x="715" y="2665"/>
                </a:moveTo>
                <a:cubicBezTo>
                  <a:pt x="717" y="2670"/>
                  <a:pt x="721" y="2674"/>
                  <a:pt x="726" y="2675"/>
                </a:cubicBezTo>
                <a:lnTo>
                  <a:pt x="729" y="2677"/>
                </a:lnTo>
                <a:cubicBezTo>
                  <a:pt x="756" y="2692"/>
                  <a:pt x="784" y="2702"/>
                  <a:pt x="814" y="2708"/>
                </a:cubicBezTo>
                <a:lnTo>
                  <a:pt x="885" y="2722"/>
                </a:lnTo>
                <a:lnTo>
                  <a:pt x="886" y="2721"/>
                </a:lnTo>
                <a:lnTo>
                  <a:pt x="958" y="2735"/>
                </a:lnTo>
                <a:cubicBezTo>
                  <a:pt x="1010" y="2746"/>
                  <a:pt x="1063" y="2751"/>
                  <a:pt x="1117" y="2749"/>
                </a:cubicBezTo>
                <a:lnTo>
                  <a:pt x="1059" y="2739"/>
                </a:lnTo>
                <a:cubicBezTo>
                  <a:pt x="1011" y="2731"/>
                  <a:pt x="964" y="2723"/>
                  <a:pt x="916" y="2713"/>
                </a:cubicBezTo>
                <a:cubicBezTo>
                  <a:pt x="849" y="2701"/>
                  <a:pt x="782" y="2684"/>
                  <a:pt x="715" y="2665"/>
                </a:cubicBezTo>
                <a:close/>
                <a:moveTo>
                  <a:pt x="2449" y="2656"/>
                </a:moveTo>
                <a:cubicBezTo>
                  <a:pt x="2446" y="2666"/>
                  <a:pt x="2442" y="2675"/>
                  <a:pt x="2439" y="2685"/>
                </a:cubicBezTo>
                <a:lnTo>
                  <a:pt x="2439" y="2686"/>
                </a:lnTo>
                <a:cubicBezTo>
                  <a:pt x="2436" y="2692"/>
                  <a:pt x="2434" y="2699"/>
                  <a:pt x="2431" y="2705"/>
                </a:cubicBezTo>
                <a:cubicBezTo>
                  <a:pt x="2441" y="2690"/>
                  <a:pt x="2447" y="2673"/>
                  <a:pt x="2449" y="2656"/>
                </a:cubicBezTo>
                <a:close/>
                <a:moveTo>
                  <a:pt x="2817" y="2505"/>
                </a:moveTo>
                <a:cubicBezTo>
                  <a:pt x="2792" y="2506"/>
                  <a:pt x="2769" y="2513"/>
                  <a:pt x="2748" y="2527"/>
                </a:cubicBezTo>
                <a:cubicBezTo>
                  <a:pt x="2776" y="2525"/>
                  <a:pt x="2803" y="2518"/>
                  <a:pt x="2827" y="2505"/>
                </a:cubicBezTo>
                <a:cubicBezTo>
                  <a:pt x="2824" y="2505"/>
                  <a:pt x="2820" y="2505"/>
                  <a:pt x="2817" y="2505"/>
                </a:cubicBezTo>
                <a:close/>
                <a:moveTo>
                  <a:pt x="218" y="2351"/>
                </a:moveTo>
                <a:cubicBezTo>
                  <a:pt x="217" y="2351"/>
                  <a:pt x="217" y="2351"/>
                  <a:pt x="216" y="2351"/>
                </a:cubicBezTo>
                <a:cubicBezTo>
                  <a:pt x="218" y="2368"/>
                  <a:pt x="223" y="2383"/>
                  <a:pt x="231" y="2397"/>
                </a:cubicBezTo>
                <a:cubicBezTo>
                  <a:pt x="233" y="2401"/>
                  <a:pt x="235" y="2405"/>
                  <a:pt x="237" y="2409"/>
                </a:cubicBezTo>
                <a:cubicBezTo>
                  <a:pt x="252" y="2444"/>
                  <a:pt x="274" y="2476"/>
                  <a:pt x="302" y="2503"/>
                </a:cubicBezTo>
                <a:cubicBezTo>
                  <a:pt x="322" y="2521"/>
                  <a:pt x="343" y="2538"/>
                  <a:pt x="363" y="2555"/>
                </a:cubicBezTo>
                <a:lnTo>
                  <a:pt x="372" y="2561"/>
                </a:lnTo>
                <a:lnTo>
                  <a:pt x="371" y="2562"/>
                </a:lnTo>
                <a:cubicBezTo>
                  <a:pt x="408" y="2595"/>
                  <a:pt x="450" y="2624"/>
                  <a:pt x="494" y="2646"/>
                </a:cubicBezTo>
                <a:cubicBezTo>
                  <a:pt x="535" y="2664"/>
                  <a:pt x="578" y="2677"/>
                  <a:pt x="621" y="2685"/>
                </a:cubicBezTo>
                <a:lnTo>
                  <a:pt x="597" y="2665"/>
                </a:lnTo>
                <a:cubicBezTo>
                  <a:pt x="581" y="2652"/>
                  <a:pt x="564" y="2639"/>
                  <a:pt x="547" y="2626"/>
                </a:cubicBezTo>
                <a:lnTo>
                  <a:pt x="509" y="2593"/>
                </a:lnTo>
                <a:cubicBezTo>
                  <a:pt x="474" y="2562"/>
                  <a:pt x="437" y="2533"/>
                  <a:pt x="398" y="2507"/>
                </a:cubicBezTo>
                <a:cubicBezTo>
                  <a:pt x="396" y="2506"/>
                  <a:pt x="394" y="2505"/>
                  <a:pt x="393" y="2503"/>
                </a:cubicBezTo>
                <a:cubicBezTo>
                  <a:pt x="392" y="2502"/>
                  <a:pt x="390" y="2501"/>
                  <a:pt x="389" y="2500"/>
                </a:cubicBezTo>
                <a:cubicBezTo>
                  <a:pt x="378" y="2492"/>
                  <a:pt x="369" y="2483"/>
                  <a:pt x="360" y="2474"/>
                </a:cubicBezTo>
                <a:cubicBezTo>
                  <a:pt x="351" y="2465"/>
                  <a:pt x="341" y="2456"/>
                  <a:pt x="331" y="2449"/>
                </a:cubicBezTo>
                <a:cubicBezTo>
                  <a:pt x="293" y="2421"/>
                  <a:pt x="258" y="2390"/>
                  <a:pt x="225" y="2357"/>
                </a:cubicBezTo>
                <a:lnTo>
                  <a:pt x="223" y="2355"/>
                </a:lnTo>
                <a:cubicBezTo>
                  <a:pt x="222" y="2354"/>
                  <a:pt x="220" y="2352"/>
                  <a:pt x="218" y="2351"/>
                </a:cubicBezTo>
                <a:close/>
                <a:moveTo>
                  <a:pt x="3162" y="2323"/>
                </a:moveTo>
                <a:cubicBezTo>
                  <a:pt x="3158" y="2324"/>
                  <a:pt x="3156" y="2327"/>
                  <a:pt x="3156" y="2334"/>
                </a:cubicBezTo>
                <a:cubicBezTo>
                  <a:pt x="3160" y="2332"/>
                  <a:pt x="3162" y="2327"/>
                  <a:pt x="3162" y="2323"/>
                </a:cubicBezTo>
                <a:close/>
                <a:moveTo>
                  <a:pt x="3264" y="2289"/>
                </a:moveTo>
                <a:cubicBezTo>
                  <a:pt x="3258" y="2295"/>
                  <a:pt x="3254" y="2303"/>
                  <a:pt x="3253" y="2312"/>
                </a:cubicBezTo>
                <a:lnTo>
                  <a:pt x="3257" y="2306"/>
                </a:lnTo>
                <a:cubicBezTo>
                  <a:pt x="3261" y="2301"/>
                  <a:pt x="3264" y="2295"/>
                  <a:pt x="3264" y="2289"/>
                </a:cubicBezTo>
                <a:close/>
                <a:moveTo>
                  <a:pt x="3283" y="2247"/>
                </a:moveTo>
                <a:cubicBezTo>
                  <a:pt x="3274" y="2259"/>
                  <a:pt x="3268" y="2273"/>
                  <a:pt x="3264" y="2287"/>
                </a:cubicBezTo>
                <a:cubicBezTo>
                  <a:pt x="3274" y="2276"/>
                  <a:pt x="3280" y="2262"/>
                  <a:pt x="3283" y="2247"/>
                </a:cubicBezTo>
                <a:close/>
                <a:moveTo>
                  <a:pt x="3288" y="2200"/>
                </a:moveTo>
                <a:cubicBezTo>
                  <a:pt x="3283" y="2207"/>
                  <a:pt x="3279" y="2215"/>
                  <a:pt x="3278" y="2223"/>
                </a:cubicBezTo>
                <a:cubicBezTo>
                  <a:pt x="3283" y="2216"/>
                  <a:pt x="3287" y="2208"/>
                  <a:pt x="3288" y="2200"/>
                </a:cubicBezTo>
                <a:close/>
                <a:moveTo>
                  <a:pt x="3313" y="2164"/>
                </a:moveTo>
                <a:cubicBezTo>
                  <a:pt x="3309" y="2176"/>
                  <a:pt x="3304" y="2187"/>
                  <a:pt x="3300" y="2198"/>
                </a:cubicBezTo>
                <a:cubicBezTo>
                  <a:pt x="3295" y="2210"/>
                  <a:pt x="3291" y="2221"/>
                  <a:pt x="3287" y="2232"/>
                </a:cubicBezTo>
                <a:cubicBezTo>
                  <a:pt x="3286" y="2234"/>
                  <a:pt x="3286" y="2235"/>
                  <a:pt x="3285" y="2236"/>
                </a:cubicBezTo>
                <a:cubicBezTo>
                  <a:pt x="3283" y="2239"/>
                  <a:pt x="3282" y="2243"/>
                  <a:pt x="3283" y="2247"/>
                </a:cubicBezTo>
                <a:cubicBezTo>
                  <a:pt x="3295" y="2227"/>
                  <a:pt x="3304" y="2205"/>
                  <a:pt x="3310" y="2182"/>
                </a:cubicBezTo>
                <a:lnTo>
                  <a:pt x="3310" y="2182"/>
                </a:lnTo>
                <a:lnTo>
                  <a:pt x="3313" y="2173"/>
                </a:lnTo>
                <a:cubicBezTo>
                  <a:pt x="3313" y="2171"/>
                  <a:pt x="3313" y="2169"/>
                  <a:pt x="3313" y="2166"/>
                </a:cubicBezTo>
                <a:cubicBezTo>
                  <a:pt x="3313" y="2166"/>
                  <a:pt x="3313" y="2165"/>
                  <a:pt x="3313" y="2164"/>
                </a:cubicBezTo>
                <a:close/>
                <a:moveTo>
                  <a:pt x="3319" y="2153"/>
                </a:moveTo>
                <a:cubicBezTo>
                  <a:pt x="3316" y="2154"/>
                  <a:pt x="3315" y="2157"/>
                  <a:pt x="3314" y="2160"/>
                </a:cubicBezTo>
                <a:cubicBezTo>
                  <a:pt x="3314" y="2161"/>
                  <a:pt x="3313" y="2162"/>
                  <a:pt x="3313" y="2163"/>
                </a:cubicBezTo>
                <a:cubicBezTo>
                  <a:pt x="3318" y="2163"/>
                  <a:pt x="3319" y="2159"/>
                  <a:pt x="3319" y="2153"/>
                </a:cubicBezTo>
                <a:close/>
                <a:moveTo>
                  <a:pt x="3240" y="2152"/>
                </a:moveTo>
                <a:lnTo>
                  <a:pt x="3237" y="2158"/>
                </a:lnTo>
                <a:cubicBezTo>
                  <a:pt x="3235" y="2164"/>
                  <a:pt x="3233" y="2169"/>
                  <a:pt x="3231" y="2174"/>
                </a:cubicBezTo>
                <a:cubicBezTo>
                  <a:pt x="3213" y="2219"/>
                  <a:pt x="3192" y="2264"/>
                  <a:pt x="3168" y="2307"/>
                </a:cubicBezTo>
                <a:lnTo>
                  <a:pt x="3167" y="2310"/>
                </a:lnTo>
                <a:cubicBezTo>
                  <a:pt x="3164" y="2313"/>
                  <a:pt x="3162" y="2318"/>
                  <a:pt x="3162" y="2322"/>
                </a:cubicBezTo>
                <a:cubicBezTo>
                  <a:pt x="3167" y="2321"/>
                  <a:pt x="3170" y="2315"/>
                  <a:pt x="3173" y="2310"/>
                </a:cubicBezTo>
                <a:lnTo>
                  <a:pt x="3175" y="2306"/>
                </a:lnTo>
                <a:lnTo>
                  <a:pt x="3175" y="2306"/>
                </a:lnTo>
                <a:cubicBezTo>
                  <a:pt x="3201" y="2261"/>
                  <a:pt x="3222" y="2214"/>
                  <a:pt x="3239" y="2165"/>
                </a:cubicBezTo>
                <a:cubicBezTo>
                  <a:pt x="3239" y="2164"/>
                  <a:pt x="3240" y="2164"/>
                  <a:pt x="3240" y="2163"/>
                </a:cubicBezTo>
                <a:cubicBezTo>
                  <a:pt x="3242" y="2160"/>
                  <a:pt x="3242" y="2155"/>
                  <a:pt x="3240" y="2152"/>
                </a:cubicBezTo>
                <a:close/>
                <a:moveTo>
                  <a:pt x="3305" y="2147"/>
                </a:moveTo>
                <a:cubicBezTo>
                  <a:pt x="3305" y="2148"/>
                  <a:pt x="3305" y="2149"/>
                  <a:pt x="3304" y="2150"/>
                </a:cubicBezTo>
                <a:cubicBezTo>
                  <a:pt x="3302" y="2153"/>
                  <a:pt x="3301" y="2157"/>
                  <a:pt x="3303" y="2160"/>
                </a:cubicBezTo>
                <a:cubicBezTo>
                  <a:pt x="3303" y="2159"/>
                  <a:pt x="3304" y="2158"/>
                  <a:pt x="3304" y="2157"/>
                </a:cubicBezTo>
                <a:cubicBezTo>
                  <a:pt x="3306" y="2154"/>
                  <a:pt x="3307" y="2150"/>
                  <a:pt x="3305" y="2147"/>
                </a:cubicBezTo>
                <a:close/>
                <a:moveTo>
                  <a:pt x="3332" y="2106"/>
                </a:moveTo>
                <a:cubicBezTo>
                  <a:pt x="3331" y="2106"/>
                  <a:pt x="3331" y="2106"/>
                  <a:pt x="3331" y="2106"/>
                </a:cubicBezTo>
                <a:cubicBezTo>
                  <a:pt x="3330" y="2107"/>
                  <a:pt x="3329" y="2109"/>
                  <a:pt x="3329" y="2110"/>
                </a:cubicBezTo>
                <a:lnTo>
                  <a:pt x="3330" y="2110"/>
                </a:lnTo>
                <a:cubicBezTo>
                  <a:pt x="3330" y="2111"/>
                  <a:pt x="3330" y="2111"/>
                  <a:pt x="3331" y="2112"/>
                </a:cubicBezTo>
                <a:cubicBezTo>
                  <a:pt x="3332" y="2111"/>
                  <a:pt x="3333" y="2110"/>
                  <a:pt x="3333" y="2109"/>
                </a:cubicBezTo>
                <a:lnTo>
                  <a:pt x="3333" y="2108"/>
                </a:lnTo>
                <a:cubicBezTo>
                  <a:pt x="3333" y="2106"/>
                  <a:pt x="3333" y="2106"/>
                  <a:pt x="3332" y="2106"/>
                </a:cubicBezTo>
                <a:close/>
                <a:moveTo>
                  <a:pt x="3234" y="2089"/>
                </a:moveTo>
                <a:cubicBezTo>
                  <a:pt x="3231" y="2089"/>
                  <a:pt x="3231" y="2094"/>
                  <a:pt x="3232" y="2099"/>
                </a:cubicBezTo>
                <a:lnTo>
                  <a:pt x="3233" y="2097"/>
                </a:lnTo>
                <a:cubicBezTo>
                  <a:pt x="3233" y="2096"/>
                  <a:pt x="3233" y="2095"/>
                  <a:pt x="3233" y="2094"/>
                </a:cubicBezTo>
                <a:lnTo>
                  <a:pt x="3234" y="2094"/>
                </a:lnTo>
                <a:cubicBezTo>
                  <a:pt x="3235" y="2091"/>
                  <a:pt x="3236" y="2089"/>
                  <a:pt x="3234" y="2089"/>
                </a:cubicBezTo>
                <a:close/>
                <a:moveTo>
                  <a:pt x="478" y="540"/>
                </a:moveTo>
                <a:cubicBezTo>
                  <a:pt x="474" y="541"/>
                  <a:pt x="471" y="544"/>
                  <a:pt x="468" y="548"/>
                </a:cubicBezTo>
                <a:cubicBezTo>
                  <a:pt x="473" y="548"/>
                  <a:pt x="477" y="546"/>
                  <a:pt x="481" y="542"/>
                </a:cubicBezTo>
                <a:lnTo>
                  <a:pt x="480" y="543"/>
                </a:lnTo>
                <a:lnTo>
                  <a:pt x="481" y="541"/>
                </a:lnTo>
                <a:cubicBezTo>
                  <a:pt x="480" y="541"/>
                  <a:pt x="479" y="540"/>
                  <a:pt x="478" y="540"/>
                </a:cubicBezTo>
                <a:close/>
                <a:moveTo>
                  <a:pt x="516" y="510"/>
                </a:moveTo>
                <a:cubicBezTo>
                  <a:pt x="503" y="515"/>
                  <a:pt x="492" y="523"/>
                  <a:pt x="484" y="534"/>
                </a:cubicBezTo>
                <a:cubicBezTo>
                  <a:pt x="483" y="536"/>
                  <a:pt x="482" y="537"/>
                  <a:pt x="482" y="539"/>
                </a:cubicBezTo>
                <a:cubicBezTo>
                  <a:pt x="482" y="540"/>
                  <a:pt x="482" y="540"/>
                  <a:pt x="482" y="541"/>
                </a:cubicBezTo>
                <a:cubicBezTo>
                  <a:pt x="487" y="535"/>
                  <a:pt x="493" y="530"/>
                  <a:pt x="499" y="526"/>
                </a:cubicBezTo>
                <a:lnTo>
                  <a:pt x="499" y="526"/>
                </a:lnTo>
                <a:cubicBezTo>
                  <a:pt x="505" y="521"/>
                  <a:pt x="511" y="516"/>
                  <a:pt x="516" y="510"/>
                </a:cubicBezTo>
                <a:close/>
                <a:moveTo>
                  <a:pt x="369" y="485"/>
                </a:moveTo>
                <a:cubicBezTo>
                  <a:pt x="361" y="490"/>
                  <a:pt x="354" y="495"/>
                  <a:pt x="348" y="502"/>
                </a:cubicBezTo>
                <a:cubicBezTo>
                  <a:pt x="346" y="505"/>
                  <a:pt x="343" y="507"/>
                  <a:pt x="341" y="510"/>
                </a:cubicBezTo>
                <a:lnTo>
                  <a:pt x="341" y="510"/>
                </a:lnTo>
                <a:cubicBezTo>
                  <a:pt x="297" y="549"/>
                  <a:pt x="257" y="592"/>
                  <a:pt x="221" y="639"/>
                </a:cubicBezTo>
                <a:cubicBezTo>
                  <a:pt x="213" y="649"/>
                  <a:pt x="207" y="660"/>
                  <a:pt x="202" y="672"/>
                </a:cubicBezTo>
                <a:cubicBezTo>
                  <a:pt x="210" y="663"/>
                  <a:pt x="217" y="654"/>
                  <a:pt x="224" y="645"/>
                </a:cubicBezTo>
                <a:cubicBezTo>
                  <a:pt x="228" y="641"/>
                  <a:pt x="231" y="636"/>
                  <a:pt x="235" y="632"/>
                </a:cubicBezTo>
                <a:cubicBezTo>
                  <a:pt x="274" y="585"/>
                  <a:pt x="316" y="541"/>
                  <a:pt x="359" y="499"/>
                </a:cubicBezTo>
                <a:cubicBezTo>
                  <a:pt x="360" y="498"/>
                  <a:pt x="361" y="497"/>
                  <a:pt x="362" y="496"/>
                </a:cubicBezTo>
                <a:cubicBezTo>
                  <a:pt x="366" y="494"/>
                  <a:pt x="368" y="490"/>
                  <a:pt x="369" y="485"/>
                </a:cubicBezTo>
                <a:close/>
                <a:moveTo>
                  <a:pt x="388" y="467"/>
                </a:moveTo>
                <a:lnTo>
                  <a:pt x="383" y="471"/>
                </a:lnTo>
                <a:cubicBezTo>
                  <a:pt x="377" y="474"/>
                  <a:pt x="373" y="479"/>
                  <a:pt x="369" y="485"/>
                </a:cubicBezTo>
                <a:cubicBezTo>
                  <a:pt x="377" y="484"/>
                  <a:pt x="381" y="477"/>
                  <a:pt x="386" y="471"/>
                </a:cubicBezTo>
                <a:lnTo>
                  <a:pt x="388" y="467"/>
                </a:lnTo>
                <a:close/>
                <a:moveTo>
                  <a:pt x="842" y="311"/>
                </a:moveTo>
                <a:cubicBezTo>
                  <a:pt x="840" y="311"/>
                  <a:pt x="838" y="312"/>
                  <a:pt x="836" y="313"/>
                </a:cubicBezTo>
                <a:lnTo>
                  <a:pt x="763" y="345"/>
                </a:lnTo>
                <a:lnTo>
                  <a:pt x="763" y="344"/>
                </a:lnTo>
                <a:lnTo>
                  <a:pt x="753" y="349"/>
                </a:lnTo>
                <a:lnTo>
                  <a:pt x="752" y="349"/>
                </a:lnTo>
                <a:cubicBezTo>
                  <a:pt x="748" y="350"/>
                  <a:pt x="746" y="352"/>
                  <a:pt x="744" y="355"/>
                </a:cubicBezTo>
                <a:lnTo>
                  <a:pt x="745" y="355"/>
                </a:lnTo>
                <a:cubicBezTo>
                  <a:pt x="746" y="356"/>
                  <a:pt x="747" y="356"/>
                  <a:pt x="748" y="355"/>
                </a:cubicBezTo>
                <a:cubicBezTo>
                  <a:pt x="780" y="345"/>
                  <a:pt x="812" y="334"/>
                  <a:pt x="844" y="327"/>
                </a:cubicBezTo>
                <a:cubicBezTo>
                  <a:pt x="845" y="327"/>
                  <a:pt x="847" y="326"/>
                  <a:pt x="848" y="325"/>
                </a:cubicBezTo>
                <a:lnTo>
                  <a:pt x="850" y="325"/>
                </a:lnTo>
                <a:cubicBezTo>
                  <a:pt x="852" y="324"/>
                  <a:pt x="853" y="321"/>
                  <a:pt x="853" y="319"/>
                </a:cubicBezTo>
                <a:cubicBezTo>
                  <a:pt x="853" y="316"/>
                  <a:pt x="851" y="314"/>
                  <a:pt x="849" y="312"/>
                </a:cubicBezTo>
                <a:cubicBezTo>
                  <a:pt x="847" y="311"/>
                  <a:pt x="845" y="311"/>
                  <a:pt x="842" y="311"/>
                </a:cubicBezTo>
                <a:close/>
                <a:moveTo>
                  <a:pt x="1093" y="264"/>
                </a:moveTo>
                <a:cubicBezTo>
                  <a:pt x="1093" y="264"/>
                  <a:pt x="1093" y="264"/>
                  <a:pt x="1092" y="264"/>
                </a:cubicBezTo>
                <a:cubicBezTo>
                  <a:pt x="1089" y="264"/>
                  <a:pt x="1086" y="264"/>
                  <a:pt x="1083" y="265"/>
                </a:cubicBezTo>
                <a:lnTo>
                  <a:pt x="1083" y="266"/>
                </a:lnTo>
                <a:cubicBezTo>
                  <a:pt x="1051" y="272"/>
                  <a:pt x="1021" y="279"/>
                  <a:pt x="991" y="289"/>
                </a:cubicBezTo>
                <a:lnTo>
                  <a:pt x="988" y="289"/>
                </a:lnTo>
                <a:cubicBezTo>
                  <a:pt x="984" y="290"/>
                  <a:pt x="980" y="293"/>
                  <a:pt x="979" y="296"/>
                </a:cubicBezTo>
                <a:cubicBezTo>
                  <a:pt x="1010" y="296"/>
                  <a:pt x="1042" y="292"/>
                  <a:pt x="1072" y="282"/>
                </a:cubicBezTo>
                <a:lnTo>
                  <a:pt x="1091" y="277"/>
                </a:lnTo>
                <a:cubicBezTo>
                  <a:pt x="1092" y="277"/>
                  <a:pt x="1093" y="276"/>
                  <a:pt x="1094" y="276"/>
                </a:cubicBezTo>
                <a:cubicBezTo>
                  <a:pt x="1097" y="274"/>
                  <a:pt x="1098" y="271"/>
                  <a:pt x="1097" y="268"/>
                </a:cubicBezTo>
                <a:cubicBezTo>
                  <a:pt x="1097" y="265"/>
                  <a:pt x="1095" y="264"/>
                  <a:pt x="1093" y="264"/>
                </a:cubicBezTo>
                <a:close/>
                <a:moveTo>
                  <a:pt x="1506" y="187"/>
                </a:moveTo>
                <a:cubicBezTo>
                  <a:pt x="1493" y="187"/>
                  <a:pt x="1480" y="190"/>
                  <a:pt x="1468" y="196"/>
                </a:cubicBezTo>
                <a:cubicBezTo>
                  <a:pt x="1489" y="202"/>
                  <a:pt x="1510" y="199"/>
                  <a:pt x="1529" y="189"/>
                </a:cubicBezTo>
                <a:cubicBezTo>
                  <a:pt x="1521" y="187"/>
                  <a:pt x="1513" y="187"/>
                  <a:pt x="1506" y="187"/>
                </a:cubicBezTo>
                <a:close/>
                <a:moveTo>
                  <a:pt x="2015" y="0"/>
                </a:moveTo>
                <a:cubicBezTo>
                  <a:pt x="2089" y="1"/>
                  <a:pt x="2163" y="6"/>
                  <a:pt x="2236" y="15"/>
                </a:cubicBezTo>
                <a:cubicBezTo>
                  <a:pt x="2334" y="27"/>
                  <a:pt x="2432" y="39"/>
                  <a:pt x="2530" y="58"/>
                </a:cubicBezTo>
                <a:lnTo>
                  <a:pt x="2579" y="67"/>
                </a:lnTo>
                <a:cubicBezTo>
                  <a:pt x="2632" y="77"/>
                  <a:pt x="2686" y="86"/>
                  <a:pt x="2739" y="101"/>
                </a:cubicBezTo>
                <a:cubicBezTo>
                  <a:pt x="2822" y="123"/>
                  <a:pt x="2903" y="152"/>
                  <a:pt x="2981" y="188"/>
                </a:cubicBezTo>
                <a:cubicBezTo>
                  <a:pt x="3047" y="219"/>
                  <a:pt x="3104" y="264"/>
                  <a:pt x="3149" y="320"/>
                </a:cubicBezTo>
                <a:cubicBezTo>
                  <a:pt x="3202" y="382"/>
                  <a:pt x="3248" y="450"/>
                  <a:pt x="3287" y="521"/>
                </a:cubicBezTo>
                <a:cubicBezTo>
                  <a:pt x="3342" y="625"/>
                  <a:pt x="3378" y="738"/>
                  <a:pt x="3393" y="855"/>
                </a:cubicBezTo>
                <a:cubicBezTo>
                  <a:pt x="3406" y="944"/>
                  <a:pt x="3412" y="1035"/>
                  <a:pt x="3412" y="1125"/>
                </a:cubicBezTo>
                <a:cubicBezTo>
                  <a:pt x="3412" y="1221"/>
                  <a:pt x="3410" y="1318"/>
                  <a:pt x="3405" y="1414"/>
                </a:cubicBezTo>
                <a:cubicBezTo>
                  <a:pt x="3405" y="1427"/>
                  <a:pt x="3403" y="1439"/>
                  <a:pt x="3402" y="1451"/>
                </a:cubicBezTo>
                <a:cubicBezTo>
                  <a:pt x="3399" y="1502"/>
                  <a:pt x="3396" y="1553"/>
                  <a:pt x="3397" y="1605"/>
                </a:cubicBezTo>
                <a:cubicBezTo>
                  <a:pt x="3397" y="1624"/>
                  <a:pt x="3397" y="1642"/>
                  <a:pt x="3395" y="1661"/>
                </a:cubicBezTo>
                <a:lnTo>
                  <a:pt x="3394" y="1682"/>
                </a:lnTo>
                <a:cubicBezTo>
                  <a:pt x="3394" y="1686"/>
                  <a:pt x="3393" y="1691"/>
                  <a:pt x="3392" y="1696"/>
                </a:cubicBezTo>
                <a:cubicBezTo>
                  <a:pt x="3387" y="1712"/>
                  <a:pt x="3385" y="1728"/>
                  <a:pt x="3385" y="1745"/>
                </a:cubicBezTo>
                <a:cubicBezTo>
                  <a:pt x="3385" y="1761"/>
                  <a:pt x="3383" y="1778"/>
                  <a:pt x="3379" y="1794"/>
                </a:cubicBezTo>
                <a:cubicBezTo>
                  <a:pt x="3378" y="1800"/>
                  <a:pt x="3378" y="1805"/>
                  <a:pt x="3379" y="1810"/>
                </a:cubicBezTo>
                <a:cubicBezTo>
                  <a:pt x="3381" y="1816"/>
                  <a:pt x="3382" y="1822"/>
                  <a:pt x="3383" y="1828"/>
                </a:cubicBezTo>
                <a:cubicBezTo>
                  <a:pt x="3382" y="1836"/>
                  <a:pt x="3380" y="1844"/>
                  <a:pt x="3377" y="1852"/>
                </a:cubicBezTo>
                <a:cubicBezTo>
                  <a:pt x="3376" y="1854"/>
                  <a:pt x="3376" y="1856"/>
                  <a:pt x="3377" y="1858"/>
                </a:cubicBezTo>
                <a:cubicBezTo>
                  <a:pt x="3380" y="1887"/>
                  <a:pt x="3379" y="1916"/>
                  <a:pt x="3373" y="1945"/>
                </a:cubicBezTo>
                <a:cubicBezTo>
                  <a:pt x="3372" y="1950"/>
                  <a:pt x="3372" y="1956"/>
                  <a:pt x="3371" y="1962"/>
                </a:cubicBezTo>
                <a:cubicBezTo>
                  <a:pt x="3352" y="2114"/>
                  <a:pt x="3300" y="2260"/>
                  <a:pt x="3218" y="2390"/>
                </a:cubicBezTo>
                <a:cubicBezTo>
                  <a:pt x="3180" y="2451"/>
                  <a:pt x="3128" y="2501"/>
                  <a:pt x="3065" y="2535"/>
                </a:cubicBezTo>
                <a:cubicBezTo>
                  <a:pt x="2978" y="2579"/>
                  <a:pt x="2886" y="2611"/>
                  <a:pt x="2790" y="2628"/>
                </a:cubicBezTo>
                <a:cubicBezTo>
                  <a:pt x="2746" y="2636"/>
                  <a:pt x="2701" y="2642"/>
                  <a:pt x="2657" y="2646"/>
                </a:cubicBezTo>
                <a:cubicBezTo>
                  <a:pt x="2630" y="2649"/>
                  <a:pt x="2602" y="2649"/>
                  <a:pt x="2575" y="2649"/>
                </a:cubicBezTo>
                <a:cubicBezTo>
                  <a:pt x="2544" y="2649"/>
                  <a:pt x="2512" y="2649"/>
                  <a:pt x="2481" y="2648"/>
                </a:cubicBezTo>
                <a:cubicBezTo>
                  <a:pt x="2469" y="2648"/>
                  <a:pt x="2462" y="2654"/>
                  <a:pt x="2457" y="2667"/>
                </a:cubicBezTo>
                <a:cubicBezTo>
                  <a:pt x="2428" y="2744"/>
                  <a:pt x="2403" y="2823"/>
                  <a:pt x="2381" y="2905"/>
                </a:cubicBezTo>
                <a:cubicBezTo>
                  <a:pt x="2359" y="2985"/>
                  <a:pt x="2340" y="3066"/>
                  <a:pt x="2324" y="3148"/>
                </a:cubicBezTo>
                <a:cubicBezTo>
                  <a:pt x="2318" y="3174"/>
                  <a:pt x="2313" y="3201"/>
                  <a:pt x="2308" y="3229"/>
                </a:cubicBezTo>
                <a:cubicBezTo>
                  <a:pt x="2306" y="3243"/>
                  <a:pt x="2303" y="3258"/>
                  <a:pt x="2301" y="3272"/>
                </a:cubicBezTo>
                <a:lnTo>
                  <a:pt x="2298" y="3284"/>
                </a:lnTo>
                <a:cubicBezTo>
                  <a:pt x="2296" y="3298"/>
                  <a:pt x="2294" y="3312"/>
                  <a:pt x="2290" y="3325"/>
                </a:cubicBezTo>
                <a:lnTo>
                  <a:pt x="2285" y="3343"/>
                </a:lnTo>
                <a:lnTo>
                  <a:pt x="2151" y="3343"/>
                </a:lnTo>
                <a:lnTo>
                  <a:pt x="2145" y="3335"/>
                </a:lnTo>
                <a:cubicBezTo>
                  <a:pt x="2127" y="3307"/>
                  <a:pt x="2112" y="3277"/>
                  <a:pt x="2102" y="3245"/>
                </a:cubicBezTo>
                <a:cubicBezTo>
                  <a:pt x="2095" y="3229"/>
                  <a:pt x="2089" y="3212"/>
                  <a:pt x="2083" y="3196"/>
                </a:cubicBezTo>
                <a:cubicBezTo>
                  <a:pt x="2071" y="3163"/>
                  <a:pt x="2059" y="3131"/>
                  <a:pt x="2045" y="3100"/>
                </a:cubicBezTo>
                <a:cubicBezTo>
                  <a:pt x="2005" y="3009"/>
                  <a:pt x="1954" y="2924"/>
                  <a:pt x="1892" y="2847"/>
                </a:cubicBezTo>
                <a:cubicBezTo>
                  <a:pt x="1889" y="2844"/>
                  <a:pt x="1886" y="2840"/>
                  <a:pt x="1883" y="2837"/>
                </a:cubicBezTo>
                <a:cubicBezTo>
                  <a:pt x="1880" y="2834"/>
                  <a:pt x="1877" y="2831"/>
                  <a:pt x="1874" y="2827"/>
                </a:cubicBezTo>
                <a:cubicBezTo>
                  <a:pt x="1869" y="2820"/>
                  <a:pt x="1861" y="2817"/>
                  <a:pt x="1853" y="2820"/>
                </a:cubicBezTo>
                <a:cubicBezTo>
                  <a:pt x="1817" y="2830"/>
                  <a:pt x="1781" y="2838"/>
                  <a:pt x="1745" y="2843"/>
                </a:cubicBezTo>
                <a:cubicBezTo>
                  <a:pt x="1696" y="2849"/>
                  <a:pt x="1646" y="2853"/>
                  <a:pt x="1597" y="2854"/>
                </a:cubicBezTo>
                <a:cubicBezTo>
                  <a:pt x="1583" y="2854"/>
                  <a:pt x="1570" y="2856"/>
                  <a:pt x="1556" y="2856"/>
                </a:cubicBezTo>
                <a:cubicBezTo>
                  <a:pt x="1531" y="2858"/>
                  <a:pt x="1505" y="2859"/>
                  <a:pt x="1479" y="2859"/>
                </a:cubicBezTo>
                <a:lnTo>
                  <a:pt x="1466" y="2859"/>
                </a:lnTo>
                <a:cubicBezTo>
                  <a:pt x="1453" y="2859"/>
                  <a:pt x="1440" y="2859"/>
                  <a:pt x="1428" y="2857"/>
                </a:cubicBezTo>
                <a:cubicBezTo>
                  <a:pt x="1416" y="2857"/>
                  <a:pt x="1404" y="2857"/>
                  <a:pt x="1392" y="2857"/>
                </a:cubicBezTo>
                <a:lnTo>
                  <a:pt x="1377" y="2857"/>
                </a:lnTo>
                <a:cubicBezTo>
                  <a:pt x="1223" y="2862"/>
                  <a:pt x="1069" y="2856"/>
                  <a:pt x="915" y="2841"/>
                </a:cubicBezTo>
                <a:cubicBezTo>
                  <a:pt x="838" y="2832"/>
                  <a:pt x="761" y="2818"/>
                  <a:pt x="686" y="2797"/>
                </a:cubicBezTo>
                <a:lnTo>
                  <a:pt x="679" y="2795"/>
                </a:lnTo>
                <a:cubicBezTo>
                  <a:pt x="630" y="2782"/>
                  <a:pt x="581" y="2769"/>
                  <a:pt x="533" y="2752"/>
                </a:cubicBezTo>
                <a:cubicBezTo>
                  <a:pt x="466" y="2727"/>
                  <a:pt x="404" y="2690"/>
                  <a:pt x="350" y="2644"/>
                </a:cubicBezTo>
                <a:lnTo>
                  <a:pt x="324" y="2623"/>
                </a:lnTo>
                <a:cubicBezTo>
                  <a:pt x="298" y="2603"/>
                  <a:pt x="272" y="2582"/>
                  <a:pt x="248" y="2560"/>
                </a:cubicBezTo>
                <a:cubicBezTo>
                  <a:pt x="169" y="2492"/>
                  <a:pt x="116" y="2397"/>
                  <a:pt x="87" y="2278"/>
                </a:cubicBezTo>
                <a:cubicBezTo>
                  <a:pt x="49" y="2122"/>
                  <a:pt x="23" y="1964"/>
                  <a:pt x="11" y="1805"/>
                </a:cubicBezTo>
                <a:cubicBezTo>
                  <a:pt x="5" y="1718"/>
                  <a:pt x="1" y="1631"/>
                  <a:pt x="0" y="1544"/>
                </a:cubicBezTo>
                <a:cubicBezTo>
                  <a:pt x="0" y="1442"/>
                  <a:pt x="7" y="1339"/>
                  <a:pt x="23" y="1238"/>
                </a:cubicBezTo>
                <a:cubicBezTo>
                  <a:pt x="42" y="1112"/>
                  <a:pt x="64" y="987"/>
                  <a:pt x="92" y="865"/>
                </a:cubicBezTo>
                <a:cubicBezTo>
                  <a:pt x="106" y="795"/>
                  <a:pt x="131" y="729"/>
                  <a:pt x="165" y="667"/>
                </a:cubicBezTo>
                <a:cubicBezTo>
                  <a:pt x="188" y="630"/>
                  <a:pt x="214" y="595"/>
                  <a:pt x="244" y="562"/>
                </a:cubicBezTo>
                <a:cubicBezTo>
                  <a:pt x="310" y="490"/>
                  <a:pt x="381" y="423"/>
                  <a:pt x="457" y="360"/>
                </a:cubicBezTo>
                <a:cubicBezTo>
                  <a:pt x="535" y="298"/>
                  <a:pt x="622" y="246"/>
                  <a:pt x="714" y="208"/>
                </a:cubicBezTo>
                <a:cubicBezTo>
                  <a:pt x="824" y="158"/>
                  <a:pt x="939" y="118"/>
                  <a:pt x="1056" y="89"/>
                </a:cubicBezTo>
                <a:cubicBezTo>
                  <a:pt x="1117" y="74"/>
                  <a:pt x="1179" y="65"/>
                  <a:pt x="1241" y="62"/>
                </a:cubicBezTo>
                <a:cubicBezTo>
                  <a:pt x="1326" y="58"/>
                  <a:pt x="1412" y="49"/>
                  <a:pt x="1496" y="36"/>
                </a:cubicBezTo>
                <a:cubicBezTo>
                  <a:pt x="1591" y="21"/>
                  <a:pt x="1687" y="12"/>
                  <a:pt x="1783" y="9"/>
                </a:cubicBezTo>
                <a:cubicBezTo>
                  <a:pt x="1819" y="9"/>
                  <a:pt x="1855" y="6"/>
                  <a:pt x="1891" y="4"/>
                </a:cubicBezTo>
                <a:lnTo>
                  <a:pt x="1942" y="1"/>
                </a:lnTo>
                <a:cubicBezTo>
                  <a:pt x="1966" y="0"/>
                  <a:pt x="1991" y="0"/>
                  <a:pt x="2015" y="0"/>
                </a:cubicBezTo>
                <a:close/>
              </a:path>
            </a:pathLst>
          </a:custGeom>
          <a:solidFill>
            <a:schemeClr val="accent2"/>
          </a:solidFill>
          <a:ln w="6350">
            <a:solidFill>
              <a:schemeClr val="accent2"/>
            </a:solidFill>
          </a:ln>
        </p:spPr>
      </p:pic>
      <p:sp>
        <p:nvSpPr>
          <p:cNvPr id="67" name="@svg_03-3713&amp;2968"/>
          <p:cNvSpPr/>
          <p:nvPr>
            <p:custDataLst>
              <p:tags r:id="rId5"/>
            </p:custDataLst>
          </p:nvPr>
        </p:nvSpPr>
        <p:spPr>
          <a:xfrm>
            <a:off x="6905868" y="1194740"/>
            <a:ext cx="630910" cy="581192"/>
          </a:xfrm>
          <a:custGeom>
            <a:avLst/>
            <a:gdLst>
              <a:gd name="connsiteX0" fmla="*/ 554259 w 629591"/>
              <a:gd name="connsiteY0" fmla="*/ 517207 h 579872"/>
              <a:gd name="connsiteX1" fmla="*/ 497326 w 629591"/>
              <a:gd name="connsiteY1" fmla="*/ 566969 h 579872"/>
              <a:gd name="connsiteX2" fmla="*/ 339423 w 629591"/>
              <a:gd name="connsiteY2" fmla="*/ 502358 h 579872"/>
              <a:gd name="connsiteX3" fmla="*/ 287927 w 629591"/>
              <a:gd name="connsiteY3" fmla="*/ 566629 h 579872"/>
              <a:gd name="connsiteX4" fmla="*/ 180390 w 629591"/>
              <a:gd name="connsiteY4" fmla="*/ 547626 h 579872"/>
              <a:gd name="connsiteX5" fmla="*/ 153946 w 629591"/>
              <a:gd name="connsiteY5" fmla="*/ 438955 h 579872"/>
              <a:gd name="connsiteX6" fmla="*/ 150625 w 629591"/>
              <a:gd name="connsiteY6" fmla="*/ 440231 h 579872"/>
              <a:gd name="connsiteX7" fmla="*/ 43671 w 629591"/>
              <a:gd name="connsiteY7" fmla="*/ 450626 h 579872"/>
              <a:gd name="connsiteX8" fmla="*/ 3471 w 629591"/>
              <a:gd name="connsiteY8" fmla="*/ 347372 h 579872"/>
              <a:gd name="connsiteX9" fmla="*/ 44370 w 629591"/>
              <a:gd name="connsiteY9" fmla="*/ 280139 h 579872"/>
              <a:gd name="connsiteX10" fmla="*/ 82592 w 629591"/>
              <a:gd name="connsiteY10" fmla="*/ 258704 h 579872"/>
              <a:gd name="connsiteX11" fmla="*/ 69310 w 629591"/>
              <a:gd name="connsiteY11" fmla="*/ 230666 h 579872"/>
              <a:gd name="connsiteX12" fmla="*/ 65065 w 629591"/>
              <a:gd name="connsiteY12" fmla="*/ 157038 h 579872"/>
              <a:gd name="connsiteX13" fmla="*/ 203473 w 629591"/>
              <a:gd name="connsiteY13" fmla="*/ 87452 h 579872"/>
              <a:gd name="connsiteX14" fmla="*/ 273429 w 629591"/>
              <a:gd name="connsiteY14" fmla="*/ 4807 h 579872"/>
              <a:gd name="connsiteX15" fmla="*/ 349223 w 629591"/>
              <a:gd name="connsiteY15" fmla="*/ 18513 h 579872"/>
              <a:gd name="connsiteX16" fmla="*/ 374839 w 629591"/>
              <a:gd name="connsiteY16" fmla="*/ 82043 h 579872"/>
              <a:gd name="connsiteX17" fmla="*/ 451999 w 629591"/>
              <a:gd name="connsiteY17" fmla="*/ 58620 h 579872"/>
              <a:gd name="connsiteX18" fmla="*/ 532100 w 629591"/>
              <a:gd name="connsiteY18" fmla="*/ 86922 h 579872"/>
              <a:gd name="connsiteX19" fmla="*/ 555403 w 629591"/>
              <a:gd name="connsiteY19" fmla="*/ 174606 h 579872"/>
              <a:gd name="connsiteX20" fmla="*/ 506662 w 629591"/>
              <a:gd name="connsiteY20" fmla="*/ 240003 h 579872"/>
              <a:gd name="connsiteX21" fmla="*/ 583128 w 629591"/>
              <a:gd name="connsiteY21" fmla="*/ 272405 h 579872"/>
              <a:gd name="connsiteX22" fmla="*/ 627713 w 629591"/>
              <a:gd name="connsiteY22" fmla="*/ 358938 h 579872"/>
              <a:gd name="connsiteX23" fmla="*/ 547281 w 629591"/>
              <a:gd name="connsiteY23" fmla="*/ 425126 h 579872"/>
              <a:gd name="connsiteX24" fmla="*/ 522944 w 629591"/>
              <a:gd name="connsiteY24" fmla="*/ 428115 h 579872"/>
              <a:gd name="connsiteX25" fmla="*/ 554250 w 629591"/>
              <a:gd name="connsiteY25" fmla="*/ 517251 h 579872"/>
              <a:gd name="connsiteX26" fmla="*/ 424322 w 629591"/>
              <a:gd name="connsiteY26" fmla="*/ 317951 h 579872"/>
              <a:gd name="connsiteX27" fmla="*/ 403143 w 629591"/>
              <a:gd name="connsiteY27" fmla="*/ 315794 h 579872"/>
              <a:gd name="connsiteX28" fmla="*/ 414525 w 629591"/>
              <a:gd name="connsiteY28" fmla="*/ 322525 h 579872"/>
              <a:gd name="connsiteX29" fmla="*/ 431061 w 629591"/>
              <a:gd name="connsiteY29" fmla="*/ 326328 h 579872"/>
              <a:gd name="connsiteX30" fmla="*/ 490456 w 629591"/>
              <a:gd name="connsiteY30" fmla="*/ 333486 h 579872"/>
              <a:gd name="connsiteX31" fmla="*/ 490197 w 629591"/>
              <a:gd name="connsiteY31" fmla="*/ 333387 h 579872"/>
              <a:gd name="connsiteX32" fmla="*/ 477074 w 629591"/>
              <a:gd name="connsiteY32" fmla="*/ 329297 h 579872"/>
              <a:gd name="connsiteX33" fmla="*/ 462834 w 629591"/>
              <a:gd name="connsiteY33" fmla="*/ 325485 h 579872"/>
              <a:gd name="connsiteX34" fmla="*/ 424322 w 629591"/>
              <a:gd name="connsiteY34" fmla="*/ 317951 h 579872"/>
              <a:gd name="connsiteX35" fmla="*/ 414010 w 629591"/>
              <a:gd name="connsiteY35" fmla="*/ 165163 h 579872"/>
              <a:gd name="connsiteX36" fmla="*/ 402717 w 629591"/>
              <a:gd name="connsiteY36" fmla="*/ 172917 h 579872"/>
              <a:gd name="connsiteX37" fmla="*/ 390075 w 629591"/>
              <a:gd name="connsiteY37" fmla="*/ 182933 h 579872"/>
              <a:gd name="connsiteX38" fmla="*/ 383521 w 629591"/>
              <a:gd name="connsiteY38" fmla="*/ 189013 h 579872"/>
              <a:gd name="connsiteX39" fmla="*/ 358533 w 629591"/>
              <a:gd name="connsiteY39" fmla="*/ 215321 h 579872"/>
              <a:gd name="connsiteX40" fmla="*/ 412594 w 629591"/>
              <a:gd name="connsiteY40" fmla="*/ 189226 h 579872"/>
              <a:gd name="connsiteX41" fmla="*/ 444258 w 629591"/>
              <a:gd name="connsiteY41" fmla="*/ 167401 h 579872"/>
              <a:gd name="connsiteX42" fmla="*/ 454900 w 629591"/>
              <a:gd name="connsiteY42" fmla="*/ 158912 h 579872"/>
              <a:gd name="connsiteX43" fmla="*/ 460569 w 629591"/>
              <a:gd name="connsiteY43" fmla="*/ 152487 h 579872"/>
              <a:gd name="connsiteX44" fmla="*/ 454553 w 629591"/>
              <a:gd name="connsiteY44" fmla="*/ 151307 h 579872"/>
              <a:gd name="connsiteX45" fmla="*/ 446238 w 629591"/>
              <a:gd name="connsiteY45" fmla="*/ 151775 h 579872"/>
              <a:gd name="connsiteX46" fmla="*/ 434905 w 629591"/>
              <a:gd name="connsiteY46" fmla="*/ 154760 h 579872"/>
              <a:gd name="connsiteX47" fmla="*/ 425026 w 629591"/>
              <a:gd name="connsiteY47" fmla="*/ 158648 h 579872"/>
              <a:gd name="connsiteX48" fmla="*/ 414061 w 629591"/>
              <a:gd name="connsiteY48" fmla="*/ 165129 h 579872"/>
              <a:gd name="connsiteX49" fmla="*/ 161612 w 629591"/>
              <a:gd name="connsiteY49" fmla="*/ 188387 h 579872"/>
              <a:gd name="connsiteX50" fmla="*/ 162780 w 629591"/>
              <a:gd name="connsiteY50" fmla="*/ 194198 h 579872"/>
              <a:gd name="connsiteX51" fmla="*/ 165433 w 629591"/>
              <a:gd name="connsiteY51" fmla="*/ 201243 h 579872"/>
              <a:gd name="connsiteX52" fmla="*/ 167798 w 629591"/>
              <a:gd name="connsiteY52" fmla="*/ 204854 h 579872"/>
              <a:gd name="connsiteX53" fmla="*/ 169488 w 629591"/>
              <a:gd name="connsiteY53" fmla="*/ 207353 h 579872"/>
              <a:gd name="connsiteX54" fmla="*/ 171804 w 629591"/>
              <a:gd name="connsiteY54" fmla="*/ 209360 h 579872"/>
              <a:gd name="connsiteX55" fmla="*/ 181734 w 629591"/>
              <a:gd name="connsiteY55" fmla="*/ 211676 h 579872"/>
              <a:gd name="connsiteX56" fmla="*/ 192908 w 629591"/>
              <a:gd name="connsiteY56" fmla="*/ 213904 h 579872"/>
              <a:gd name="connsiteX57" fmla="*/ 192550 w 629591"/>
              <a:gd name="connsiteY57" fmla="*/ 211103 h 579872"/>
              <a:gd name="connsiteX58" fmla="*/ 190595 w 629591"/>
              <a:gd name="connsiteY58" fmla="*/ 206283 h 579872"/>
              <a:gd name="connsiteX59" fmla="*/ 185200 w 629591"/>
              <a:gd name="connsiteY59" fmla="*/ 196658 h 579872"/>
              <a:gd name="connsiteX60" fmla="*/ 179273 w 629591"/>
              <a:gd name="connsiteY60" fmla="*/ 189766 h 579872"/>
              <a:gd name="connsiteX61" fmla="*/ 173696 w 629591"/>
              <a:gd name="connsiteY61" fmla="*/ 184980 h 579872"/>
              <a:gd name="connsiteX62" fmla="*/ 173560 w 629591"/>
              <a:gd name="connsiteY62" fmla="*/ 184836 h 579872"/>
              <a:gd name="connsiteX63" fmla="*/ 171593 w 629591"/>
              <a:gd name="connsiteY63" fmla="*/ 184081 h 579872"/>
              <a:gd name="connsiteX64" fmla="*/ 167461 w 629591"/>
              <a:gd name="connsiteY64" fmla="*/ 182114 h 579872"/>
              <a:gd name="connsiteX65" fmla="*/ 161632 w 629591"/>
              <a:gd name="connsiteY65" fmla="*/ 181551 h 579872"/>
              <a:gd name="connsiteX66" fmla="*/ 161379 w 629591"/>
              <a:gd name="connsiteY66" fmla="*/ 182538 h 579872"/>
              <a:gd name="connsiteX67" fmla="*/ 161268 w 629591"/>
              <a:gd name="connsiteY67" fmla="*/ 182885 h 579872"/>
              <a:gd name="connsiteX68" fmla="*/ 161631 w 629591"/>
              <a:gd name="connsiteY68" fmla="*/ 188413 h 5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29591" h="579872">
                <a:moveTo>
                  <a:pt x="554259" y="517207"/>
                </a:moveTo>
                <a:cubicBezTo>
                  <a:pt x="558915" y="550988"/>
                  <a:pt x="526033" y="569764"/>
                  <a:pt x="497326" y="566969"/>
                </a:cubicBezTo>
                <a:cubicBezTo>
                  <a:pt x="440087" y="561415"/>
                  <a:pt x="385268" y="537876"/>
                  <a:pt x="339423" y="502358"/>
                </a:cubicBezTo>
                <a:cubicBezTo>
                  <a:pt x="329089" y="528381"/>
                  <a:pt x="311900" y="551758"/>
                  <a:pt x="287927" y="566629"/>
                </a:cubicBezTo>
                <a:cubicBezTo>
                  <a:pt x="252789" y="588428"/>
                  <a:pt x="205539" y="584137"/>
                  <a:pt x="180390" y="547626"/>
                </a:cubicBezTo>
                <a:cubicBezTo>
                  <a:pt x="159711" y="517613"/>
                  <a:pt x="152365" y="477358"/>
                  <a:pt x="153946" y="438955"/>
                </a:cubicBezTo>
                <a:cubicBezTo>
                  <a:pt x="152847" y="439374"/>
                  <a:pt x="151724" y="439812"/>
                  <a:pt x="150625" y="440231"/>
                </a:cubicBezTo>
                <a:cubicBezTo>
                  <a:pt x="116421" y="452908"/>
                  <a:pt x="80085" y="468564"/>
                  <a:pt x="43671" y="450626"/>
                </a:cubicBezTo>
                <a:cubicBezTo>
                  <a:pt x="6217" y="432173"/>
                  <a:pt x="-7014" y="384803"/>
                  <a:pt x="3471" y="347372"/>
                </a:cubicBezTo>
                <a:cubicBezTo>
                  <a:pt x="8019" y="320055"/>
                  <a:pt x="21102" y="298438"/>
                  <a:pt x="44370" y="280139"/>
                </a:cubicBezTo>
                <a:cubicBezTo>
                  <a:pt x="55665" y="271253"/>
                  <a:pt x="68866" y="264334"/>
                  <a:pt x="82592" y="258704"/>
                </a:cubicBezTo>
                <a:cubicBezTo>
                  <a:pt x="77162" y="249882"/>
                  <a:pt x="72657" y="240211"/>
                  <a:pt x="69310" y="230666"/>
                </a:cubicBezTo>
                <a:cubicBezTo>
                  <a:pt x="61088" y="207329"/>
                  <a:pt x="58838" y="180795"/>
                  <a:pt x="65065" y="157038"/>
                </a:cubicBezTo>
                <a:cubicBezTo>
                  <a:pt x="81445" y="94395"/>
                  <a:pt x="144549" y="68283"/>
                  <a:pt x="203473" y="87452"/>
                </a:cubicBezTo>
                <a:cubicBezTo>
                  <a:pt x="215099" y="51367"/>
                  <a:pt x="235906" y="18876"/>
                  <a:pt x="273429" y="4807"/>
                </a:cubicBezTo>
                <a:cubicBezTo>
                  <a:pt x="298919" y="-4758"/>
                  <a:pt x="328279" y="21"/>
                  <a:pt x="349223" y="18513"/>
                </a:cubicBezTo>
                <a:cubicBezTo>
                  <a:pt x="368418" y="35440"/>
                  <a:pt x="375114" y="58506"/>
                  <a:pt x="374839" y="82043"/>
                </a:cubicBezTo>
                <a:cubicBezTo>
                  <a:pt x="398211" y="68039"/>
                  <a:pt x="424061" y="58664"/>
                  <a:pt x="451999" y="58620"/>
                </a:cubicBezTo>
                <a:cubicBezTo>
                  <a:pt x="480329" y="58587"/>
                  <a:pt x="510768" y="66779"/>
                  <a:pt x="532100" y="86922"/>
                </a:cubicBezTo>
                <a:cubicBezTo>
                  <a:pt x="556625" y="110086"/>
                  <a:pt x="565544" y="143135"/>
                  <a:pt x="555403" y="174606"/>
                </a:cubicBezTo>
                <a:cubicBezTo>
                  <a:pt x="547112" y="200360"/>
                  <a:pt x="528653" y="221969"/>
                  <a:pt x="506662" y="240003"/>
                </a:cubicBezTo>
                <a:cubicBezTo>
                  <a:pt x="533327" y="248174"/>
                  <a:pt x="559228" y="258961"/>
                  <a:pt x="583128" y="272405"/>
                </a:cubicBezTo>
                <a:cubicBezTo>
                  <a:pt x="615550" y="290623"/>
                  <a:pt x="636101" y="321072"/>
                  <a:pt x="627713" y="358938"/>
                </a:cubicBezTo>
                <a:cubicBezTo>
                  <a:pt x="619057" y="397997"/>
                  <a:pt x="584532" y="418996"/>
                  <a:pt x="547281" y="425126"/>
                </a:cubicBezTo>
                <a:cubicBezTo>
                  <a:pt x="539201" y="426452"/>
                  <a:pt x="531087" y="427448"/>
                  <a:pt x="522944" y="428115"/>
                </a:cubicBezTo>
                <a:cubicBezTo>
                  <a:pt x="538928" y="455328"/>
                  <a:pt x="549859" y="485282"/>
                  <a:pt x="554250" y="517251"/>
                </a:cubicBezTo>
                <a:close/>
                <a:moveTo>
                  <a:pt x="424322" y="317951"/>
                </a:moveTo>
                <a:cubicBezTo>
                  <a:pt x="417482" y="316969"/>
                  <a:pt x="410403" y="316262"/>
                  <a:pt x="403143" y="315794"/>
                </a:cubicBezTo>
                <a:cubicBezTo>
                  <a:pt x="406957" y="317972"/>
                  <a:pt x="410754" y="320241"/>
                  <a:pt x="414525" y="322525"/>
                </a:cubicBezTo>
                <a:cubicBezTo>
                  <a:pt x="419660" y="323823"/>
                  <a:pt x="425106" y="325069"/>
                  <a:pt x="431061" y="326328"/>
                </a:cubicBezTo>
                <a:cubicBezTo>
                  <a:pt x="454904" y="331349"/>
                  <a:pt x="470017" y="333216"/>
                  <a:pt x="490456" y="333486"/>
                </a:cubicBezTo>
                <a:cubicBezTo>
                  <a:pt x="490368" y="333467"/>
                  <a:pt x="490287" y="333404"/>
                  <a:pt x="490197" y="333387"/>
                </a:cubicBezTo>
                <a:cubicBezTo>
                  <a:pt x="490967" y="333731"/>
                  <a:pt x="478549" y="329720"/>
                  <a:pt x="477074" y="329297"/>
                </a:cubicBezTo>
                <a:cubicBezTo>
                  <a:pt x="472365" y="327950"/>
                  <a:pt x="467594" y="326682"/>
                  <a:pt x="462834" y="325485"/>
                </a:cubicBezTo>
                <a:cubicBezTo>
                  <a:pt x="450141" y="322318"/>
                  <a:pt x="437280" y="319810"/>
                  <a:pt x="424322" y="317951"/>
                </a:cubicBezTo>
                <a:close/>
                <a:moveTo>
                  <a:pt x="414010" y="165163"/>
                </a:moveTo>
                <a:cubicBezTo>
                  <a:pt x="410172" y="167602"/>
                  <a:pt x="406416" y="170220"/>
                  <a:pt x="402717" y="172917"/>
                </a:cubicBezTo>
                <a:cubicBezTo>
                  <a:pt x="398391" y="176109"/>
                  <a:pt x="394175" y="179463"/>
                  <a:pt x="390075" y="182933"/>
                </a:cubicBezTo>
                <a:cubicBezTo>
                  <a:pt x="389506" y="183508"/>
                  <a:pt x="384285" y="188271"/>
                  <a:pt x="383521" y="189013"/>
                </a:cubicBezTo>
                <a:cubicBezTo>
                  <a:pt x="374864" y="197429"/>
                  <a:pt x="366594" y="206250"/>
                  <a:pt x="358533" y="215321"/>
                </a:cubicBezTo>
                <a:cubicBezTo>
                  <a:pt x="377526" y="208288"/>
                  <a:pt x="395792" y="199556"/>
                  <a:pt x="412594" y="189226"/>
                </a:cubicBezTo>
                <a:cubicBezTo>
                  <a:pt x="423527" y="182531"/>
                  <a:pt x="434105" y="175253"/>
                  <a:pt x="444258" y="167401"/>
                </a:cubicBezTo>
                <a:cubicBezTo>
                  <a:pt x="447832" y="164631"/>
                  <a:pt x="451452" y="161870"/>
                  <a:pt x="454900" y="158912"/>
                </a:cubicBezTo>
                <a:cubicBezTo>
                  <a:pt x="453078" y="160359"/>
                  <a:pt x="457577" y="155610"/>
                  <a:pt x="460569" y="152487"/>
                </a:cubicBezTo>
                <a:cubicBezTo>
                  <a:pt x="456725" y="151966"/>
                  <a:pt x="452712" y="151480"/>
                  <a:pt x="454553" y="151307"/>
                </a:cubicBezTo>
                <a:cubicBezTo>
                  <a:pt x="451785" y="151356"/>
                  <a:pt x="449020" y="151521"/>
                  <a:pt x="446238" y="151775"/>
                </a:cubicBezTo>
                <a:cubicBezTo>
                  <a:pt x="448862" y="151742"/>
                  <a:pt x="436614" y="154168"/>
                  <a:pt x="434905" y="154760"/>
                </a:cubicBezTo>
                <a:cubicBezTo>
                  <a:pt x="431539" y="155910"/>
                  <a:pt x="428237" y="157211"/>
                  <a:pt x="425026" y="158648"/>
                </a:cubicBezTo>
                <a:cubicBezTo>
                  <a:pt x="425736" y="158564"/>
                  <a:pt x="415225" y="164353"/>
                  <a:pt x="414061" y="165129"/>
                </a:cubicBezTo>
                <a:close/>
                <a:moveTo>
                  <a:pt x="161612" y="188387"/>
                </a:moveTo>
                <a:cubicBezTo>
                  <a:pt x="161978" y="190288"/>
                  <a:pt x="162500" y="193331"/>
                  <a:pt x="162780" y="194198"/>
                </a:cubicBezTo>
                <a:cubicBezTo>
                  <a:pt x="163561" y="196601"/>
                  <a:pt x="164475" y="198917"/>
                  <a:pt x="165433" y="201243"/>
                </a:cubicBezTo>
                <a:cubicBezTo>
                  <a:pt x="165851" y="201861"/>
                  <a:pt x="166580" y="203053"/>
                  <a:pt x="167798" y="204854"/>
                </a:cubicBezTo>
                <a:cubicBezTo>
                  <a:pt x="168526" y="205929"/>
                  <a:pt x="169052" y="206708"/>
                  <a:pt x="169488" y="207353"/>
                </a:cubicBezTo>
                <a:cubicBezTo>
                  <a:pt x="170210" y="207965"/>
                  <a:pt x="171030" y="208667"/>
                  <a:pt x="171804" y="209360"/>
                </a:cubicBezTo>
                <a:cubicBezTo>
                  <a:pt x="175135" y="210144"/>
                  <a:pt x="178396" y="211052"/>
                  <a:pt x="181734" y="211676"/>
                </a:cubicBezTo>
                <a:cubicBezTo>
                  <a:pt x="185473" y="212383"/>
                  <a:pt x="189178" y="213152"/>
                  <a:pt x="192908" y="213904"/>
                </a:cubicBezTo>
                <a:cubicBezTo>
                  <a:pt x="192780" y="212976"/>
                  <a:pt x="192678" y="212031"/>
                  <a:pt x="192550" y="211103"/>
                </a:cubicBezTo>
                <a:cubicBezTo>
                  <a:pt x="191947" y="209476"/>
                  <a:pt x="191249" y="207874"/>
                  <a:pt x="190595" y="206283"/>
                </a:cubicBezTo>
                <a:cubicBezTo>
                  <a:pt x="191062" y="207882"/>
                  <a:pt x="185363" y="196901"/>
                  <a:pt x="185200" y="196658"/>
                </a:cubicBezTo>
                <a:cubicBezTo>
                  <a:pt x="183509" y="194158"/>
                  <a:pt x="176329" y="187399"/>
                  <a:pt x="179273" y="189766"/>
                </a:cubicBezTo>
                <a:cubicBezTo>
                  <a:pt x="177390" y="188174"/>
                  <a:pt x="175525" y="186608"/>
                  <a:pt x="173696" y="184980"/>
                </a:cubicBezTo>
                <a:cubicBezTo>
                  <a:pt x="173634" y="184944"/>
                  <a:pt x="173597" y="184891"/>
                  <a:pt x="173560" y="184836"/>
                </a:cubicBezTo>
                <a:cubicBezTo>
                  <a:pt x="173059" y="184663"/>
                  <a:pt x="172434" y="184418"/>
                  <a:pt x="171593" y="184081"/>
                </a:cubicBezTo>
                <a:cubicBezTo>
                  <a:pt x="167661" y="182410"/>
                  <a:pt x="159361" y="181426"/>
                  <a:pt x="167461" y="182114"/>
                </a:cubicBezTo>
                <a:cubicBezTo>
                  <a:pt x="166801" y="182047"/>
                  <a:pt x="163809" y="181817"/>
                  <a:pt x="161632" y="181551"/>
                </a:cubicBezTo>
                <a:cubicBezTo>
                  <a:pt x="161575" y="181862"/>
                  <a:pt x="161498" y="182146"/>
                  <a:pt x="161379" y="182538"/>
                </a:cubicBezTo>
                <a:cubicBezTo>
                  <a:pt x="161329" y="182689"/>
                  <a:pt x="161311" y="182779"/>
                  <a:pt x="161268" y="182885"/>
                </a:cubicBezTo>
                <a:cubicBezTo>
                  <a:pt x="161423" y="183795"/>
                  <a:pt x="161565" y="186274"/>
                  <a:pt x="161631" y="188413"/>
                </a:cubicBezTo>
                <a:close/>
              </a:path>
            </a:pathLst>
          </a:custGeom>
          <a:solidFill>
            <a:schemeClr val="accent2"/>
          </a:solidFill>
          <a:ln w="1255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8" name="@svg_12-3713&amp;2995"/>
          <p:cNvSpPr/>
          <p:nvPr>
            <p:custDataLst>
              <p:tags r:id="rId6"/>
            </p:custDataLst>
          </p:nvPr>
        </p:nvSpPr>
        <p:spPr>
          <a:xfrm>
            <a:off x="7149888" y="1408472"/>
            <a:ext cx="142869" cy="154299"/>
          </a:xfrm>
          <a:custGeom>
            <a:avLst/>
            <a:gdLst>
              <a:gd name="connsiteX0" fmla="*/ 140784 w 142546"/>
              <a:gd name="connsiteY0" fmla="*/ 107184 h 153889"/>
              <a:gd name="connsiteX1" fmla="*/ 110989 w 142546"/>
              <a:gd name="connsiteY1" fmla="*/ 144770 h 153889"/>
              <a:gd name="connsiteX2" fmla="*/ 6431 w 142546"/>
              <a:gd name="connsiteY2" fmla="*/ 104099 h 153889"/>
              <a:gd name="connsiteX3" fmla="*/ 31974 w 142546"/>
              <a:gd name="connsiteY3" fmla="*/ 7815 h 153889"/>
              <a:gd name="connsiteX4" fmla="*/ 91970 w 142546"/>
              <a:gd name="connsiteY4" fmla="*/ 13437 h 153889"/>
              <a:gd name="connsiteX5" fmla="*/ 122656 w 142546"/>
              <a:gd name="connsiteY5" fmla="*/ 41234 h 153889"/>
              <a:gd name="connsiteX6" fmla="*/ 140542 w 142546"/>
              <a:gd name="connsiteY6" fmla="*/ 79205 h 153889"/>
              <a:gd name="connsiteX7" fmla="*/ 140761 w 142546"/>
              <a:gd name="connsiteY7" fmla="*/ 107201 h 15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46" h="153889">
                <a:moveTo>
                  <a:pt x="140784" y="107184"/>
                </a:moveTo>
                <a:cubicBezTo>
                  <a:pt x="135804" y="124302"/>
                  <a:pt x="125755" y="136256"/>
                  <a:pt x="110989" y="144770"/>
                </a:cubicBezTo>
                <a:cubicBezTo>
                  <a:pt x="73265" y="166596"/>
                  <a:pt x="24646" y="147759"/>
                  <a:pt x="6431" y="104099"/>
                </a:cubicBezTo>
                <a:cubicBezTo>
                  <a:pt x="-8403" y="68586"/>
                  <a:pt x="3378" y="28221"/>
                  <a:pt x="31974" y="7815"/>
                </a:cubicBezTo>
                <a:cubicBezTo>
                  <a:pt x="49473" y="-4672"/>
                  <a:pt x="75199" y="-1758"/>
                  <a:pt x="91970" y="13437"/>
                </a:cubicBezTo>
                <a:cubicBezTo>
                  <a:pt x="102191" y="22708"/>
                  <a:pt x="112435" y="31962"/>
                  <a:pt x="122656" y="41234"/>
                </a:cubicBezTo>
                <a:cubicBezTo>
                  <a:pt x="134292" y="51809"/>
                  <a:pt x="139964" y="65569"/>
                  <a:pt x="140542" y="79205"/>
                </a:cubicBezTo>
                <a:cubicBezTo>
                  <a:pt x="142984" y="88617"/>
                  <a:pt x="143355" y="98260"/>
                  <a:pt x="140761" y="107201"/>
                </a:cubicBezTo>
                <a:close/>
              </a:path>
            </a:pathLst>
          </a:custGeom>
          <a:solidFill>
            <a:srgbClr val="FFFBF2"/>
          </a:solidFill>
          <a:ln w="1159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2" name="矩形 71"/>
          <p:cNvSpPr/>
          <p:nvPr>
            <p:custDataLst>
              <p:tags r:id="rId7"/>
            </p:custDataLst>
          </p:nvPr>
        </p:nvSpPr>
        <p:spPr>
          <a:xfrm>
            <a:off x="5202555" y="4217670"/>
            <a:ext cx="2715260" cy="1158875"/>
          </a:xfrm>
          <a:prstGeom prst="rect">
            <a:avLst/>
          </a:prstGeom>
          <a:noFill/>
        </p:spPr>
        <p:txBody>
          <a:bodyPr wrap="square" lIns="0" tIns="0" rIns="0" bIns="0" rtlCol="0" anchor="t" anchorCtr="0">
            <a:noAutofit/>
          </a:bodyPr>
          <a:lstStyle/>
          <a:p>
            <a:pPr indent="0" algn="ctr" fontAlgn="auto">
              <a:lnSpc>
                <a:spcPct val="150000"/>
              </a:lnSpc>
              <a:spcBef>
                <a:spcPct val="0"/>
              </a:spcBef>
              <a:spcAft>
                <a:spcPct val="0"/>
              </a:spcAft>
            </a:pPr>
            <a:r>
              <a:rPr lang="zh-CN" altLang="en-US" sz="1600">
                <a:solidFill>
                  <a:schemeClr val="tx1">
                    <a:lumMod val="85000"/>
                    <a:lumOff val="15000"/>
                  </a:schemeClr>
                </a:solidFill>
                <a:uFillTx/>
                <a:latin typeface="+中文正文" charset="0"/>
                <a:cs typeface="+mn-ea"/>
                <a:sym typeface="+mn-ea"/>
              </a:rPr>
              <a:t>通过规范劳动合同的订立与履行，确保劳动关系的建立必须以书面形式进行，保障劳动者的合法权益。</a:t>
            </a:r>
            <a:endParaRPr lang="zh-CN" altLang="en-US" sz="1600">
              <a:solidFill>
                <a:schemeClr val="tx1">
                  <a:lumMod val="85000"/>
                  <a:lumOff val="15000"/>
                </a:schemeClr>
              </a:solidFill>
              <a:uFillTx/>
              <a:latin typeface="+中文正文" charset="0"/>
              <a:cs typeface="+mn-ea"/>
              <a:sym typeface="+mn-ea"/>
            </a:endParaRPr>
          </a:p>
        </p:txBody>
      </p:sp>
      <p:sp>
        <p:nvSpPr>
          <p:cNvPr id="73" name="矩形 72"/>
          <p:cNvSpPr/>
          <p:nvPr>
            <p:custDataLst>
              <p:tags r:id="rId8"/>
            </p:custDataLst>
          </p:nvPr>
        </p:nvSpPr>
        <p:spPr>
          <a:xfrm>
            <a:off x="5203825" y="3803650"/>
            <a:ext cx="2714625" cy="385445"/>
          </a:xfrm>
          <a:prstGeom prst="rect">
            <a:avLst/>
          </a:prstGeom>
          <a:noFill/>
        </p:spPr>
        <p:txBody>
          <a:bodyPr wrap="square" lIns="0" tIns="0" rIns="0" bIns="0" rtlCol="0" anchor="ctr" anchorCtr="0">
            <a:noAutofit/>
          </a:bodyPr>
          <a:lstStyle/>
          <a:p>
            <a:pPr algn="ctr">
              <a:spcBef>
                <a:spcPct val="0"/>
              </a:spcBef>
              <a:spcAft>
                <a:spcPct val="0"/>
              </a:spcAft>
            </a:pPr>
            <a:r>
              <a:rPr lang="zh-CN" altLang="en-US" b="1">
                <a:solidFill>
                  <a:schemeClr val="accent2"/>
                </a:solidFill>
                <a:latin typeface="+mn-ea"/>
                <a:cs typeface="+mn-ea"/>
                <a:sym typeface="+mn-ea"/>
              </a:rPr>
              <a:t>规范劳动合同订立与履行</a:t>
            </a:r>
            <a:endParaRPr lang="zh-CN" altLang="en-US" b="1">
              <a:solidFill>
                <a:schemeClr val="accent2"/>
              </a:solidFill>
              <a:latin typeface="+mn-ea"/>
              <a:cs typeface="+mn-ea"/>
              <a:sym typeface="+mn-ea"/>
            </a:endParaRPr>
          </a:p>
        </p:txBody>
      </p:sp>
      <p:sp>
        <p:nvSpPr>
          <p:cNvPr id="69" name="@svg_07-3713&amp;2980"/>
          <p:cNvSpPr/>
          <p:nvPr>
            <p:custDataLst>
              <p:tags r:id="rId9"/>
            </p:custDataLst>
          </p:nvPr>
        </p:nvSpPr>
        <p:spPr>
          <a:xfrm>
            <a:off x="1850013" y="1334180"/>
            <a:ext cx="2436206" cy="2329911"/>
          </a:xfrm>
          <a:custGeom>
            <a:avLst/>
            <a:gdLst>
              <a:gd name="connsiteX0" fmla="*/ 2247629 w 2430338"/>
              <a:gd name="connsiteY0" fmla="*/ 356932 h 2324099"/>
              <a:gd name="connsiteX1" fmla="*/ 2320368 w 2430338"/>
              <a:gd name="connsiteY1" fmla="*/ 585897 h 2324099"/>
              <a:gd name="connsiteX2" fmla="*/ 2320267 w 2430338"/>
              <a:gd name="connsiteY2" fmla="*/ 586155 h 2324099"/>
              <a:gd name="connsiteX3" fmla="*/ 2332882 w 2430338"/>
              <a:gd name="connsiteY3" fmla="*/ 770791 h 2324099"/>
              <a:gd name="connsiteX4" fmla="*/ 2327722 w 2430338"/>
              <a:gd name="connsiteY4" fmla="*/ 969176 h 2324099"/>
              <a:gd name="connsiteX5" fmla="*/ 2326289 w 2430338"/>
              <a:gd name="connsiteY5" fmla="*/ 994005 h 2324099"/>
              <a:gd name="connsiteX6" fmla="*/ 2322460 w 2430338"/>
              <a:gd name="connsiteY6" fmla="*/ 1099848 h 2324099"/>
              <a:gd name="connsiteX7" fmla="*/ 2321053 w 2430338"/>
              <a:gd name="connsiteY7" fmla="*/ 1137971 h 2324099"/>
              <a:gd name="connsiteX8" fmla="*/ 2320267 w 2430338"/>
              <a:gd name="connsiteY8" fmla="*/ 1152271 h 2324099"/>
              <a:gd name="connsiteX9" fmla="*/ 2318936 w 2430338"/>
              <a:gd name="connsiteY9" fmla="*/ 1161908 h 2324099"/>
              <a:gd name="connsiteX10" fmla="*/ 2314625 w 2430338"/>
              <a:gd name="connsiteY10" fmla="*/ 1195315 h 2324099"/>
              <a:gd name="connsiteX11" fmla="*/ 2310517 w 2430338"/>
              <a:gd name="connsiteY11" fmla="*/ 1229492 h 2324099"/>
              <a:gd name="connsiteX12" fmla="*/ 2310897 w 2430338"/>
              <a:gd name="connsiteY12" fmla="*/ 1240286 h 2324099"/>
              <a:gd name="connsiteX13" fmla="*/ 2313217 w 2430338"/>
              <a:gd name="connsiteY13" fmla="*/ 1252501 h 2324099"/>
              <a:gd name="connsiteX14" fmla="*/ 2309084 w 2430338"/>
              <a:gd name="connsiteY14" fmla="*/ 1268938 h 2324099"/>
              <a:gd name="connsiteX15" fmla="*/ 2308792 w 2430338"/>
              <a:gd name="connsiteY15" fmla="*/ 1273048 h 2324099"/>
              <a:gd name="connsiteX16" fmla="*/ 2306586 w 2430338"/>
              <a:gd name="connsiteY16" fmla="*/ 1332471 h 2324099"/>
              <a:gd name="connsiteX17" fmla="*/ 2304875 w 2430338"/>
              <a:gd name="connsiteY17" fmla="*/ 1344232 h 2324099"/>
              <a:gd name="connsiteX18" fmla="*/ 2200501 w 2430338"/>
              <a:gd name="connsiteY18" fmla="*/ 1637309 h 2324099"/>
              <a:gd name="connsiteX19" fmla="*/ 2095456 w 2430338"/>
              <a:gd name="connsiteY19" fmla="*/ 1736890 h 2324099"/>
              <a:gd name="connsiteX20" fmla="*/ 1907629 w 2430338"/>
              <a:gd name="connsiteY20" fmla="*/ 1800619 h 2324099"/>
              <a:gd name="connsiteX21" fmla="*/ 1816341 w 2430338"/>
              <a:gd name="connsiteY21" fmla="*/ 1812950 h 2324099"/>
              <a:gd name="connsiteX22" fmla="*/ 1760528 w 2430338"/>
              <a:gd name="connsiteY22" fmla="*/ 1815274 h 2324099"/>
              <a:gd name="connsiteX23" fmla="*/ 1696194 w 2430338"/>
              <a:gd name="connsiteY23" fmla="*/ 1814246 h 2324099"/>
              <a:gd name="connsiteX24" fmla="*/ 1679750 w 2430338"/>
              <a:gd name="connsiteY24" fmla="*/ 1827606 h 2324099"/>
              <a:gd name="connsiteX25" fmla="*/ 1627855 w 2430338"/>
              <a:gd name="connsiteY25" fmla="*/ 1990522 h 2324099"/>
              <a:gd name="connsiteX26" fmla="*/ 1588563 w 2430338"/>
              <a:gd name="connsiteY26" fmla="*/ 2156790 h 2324099"/>
              <a:gd name="connsiteX27" fmla="*/ 1578179 w 2430338"/>
              <a:gd name="connsiteY27" fmla="*/ 2212353 h 2324099"/>
              <a:gd name="connsiteX28" fmla="*/ 1572891 w 2430338"/>
              <a:gd name="connsiteY28" fmla="*/ 2241982 h 2324099"/>
              <a:gd name="connsiteX29" fmla="*/ 1571383 w 2430338"/>
              <a:gd name="connsiteY29" fmla="*/ 2250389 h 2324099"/>
              <a:gd name="connsiteX30" fmla="*/ 1556548 w 2430338"/>
              <a:gd name="connsiteY30" fmla="*/ 2306091 h 2324099"/>
              <a:gd name="connsiteX31" fmla="*/ 1538379 w 2430338"/>
              <a:gd name="connsiteY31" fmla="*/ 2323567 h 2324099"/>
              <a:gd name="connsiteX32" fmla="*/ 1537517 w 2430338"/>
              <a:gd name="connsiteY32" fmla="*/ 2323833 h 2324099"/>
              <a:gd name="connsiteX33" fmla="*/ 1536274 w 2430338"/>
              <a:gd name="connsiteY33" fmla="*/ 2324075 h 2324099"/>
              <a:gd name="connsiteX34" fmla="*/ 1520274 w 2430338"/>
              <a:gd name="connsiteY34" fmla="*/ 2322195 h 2324099"/>
              <a:gd name="connsiteX35" fmla="*/ 1494992 w 2430338"/>
              <a:gd name="connsiteY35" fmla="*/ 2317140 h 2324099"/>
              <a:gd name="connsiteX36" fmla="*/ 1479980 w 2430338"/>
              <a:gd name="connsiteY36" fmla="*/ 2304288 h 2324099"/>
              <a:gd name="connsiteX37" fmla="*/ 1436871 w 2430338"/>
              <a:gd name="connsiteY37" fmla="*/ 2224367 h 2324099"/>
              <a:gd name="connsiteX38" fmla="*/ 1424167 w 2430338"/>
              <a:gd name="connsiteY38" fmla="*/ 2190394 h 2324099"/>
              <a:gd name="connsiteX39" fmla="*/ 1398543 w 2430338"/>
              <a:gd name="connsiteY39" fmla="*/ 2124926 h 2324099"/>
              <a:gd name="connsiteX40" fmla="*/ 1293776 w 2430338"/>
              <a:gd name="connsiteY40" fmla="*/ 1951469 h 2324099"/>
              <a:gd name="connsiteX41" fmla="*/ 1287754 w 2430338"/>
              <a:gd name="connsiteY41" fmla="*/ 1944586 h 2324099"/>
              <a:gd name="connsiteX42" fmla="*/ 1281744 w 2430338"/>
              <a:gd name="connsiteY42" fmla="*/ 1937715 h 2324099"/>
              <a:gd name="connsiteX43" fmla="*/ 1267209 w 2430338"/>
              <a:gd name="connsiteY43" fmla="*/ 1932838 h 2324099"/>
              <a:gd name="connsiteX44" fmla="*/ 1193225 w 2430338"/>
              <a:gd name="connsiteY44" fmla="*/ 1948637 h 2324099"/>
              <a:gd name="connsiteX45" fmla="*/ 1092097 w 2430338"/>
              <a:gd name="connsiteY45" fmla="*/ 1956473 h 2324099"/>
              <a:gd name="connsiteX46" fmla="*/ 1063859 w 2430338"/>
              <a:gd name="connsiteY46" fmla="*/ 1957807 h 2324099"/>
              <a:gd name="connsiteX47" fmla="*/ 1012092 w 2430338"/>
              <a:gd name="connsiteY47" fmla="*/ 1959432 h 2324099"/>
              <a:gd name="connsiteX48" fmla="*/ 1002795 w 2430338"/>
              <a:gd name="connsiteY48" fmla="*/ 1959420 h 2324099"/>
              <a:gd name="connsiteX49" fmla="*/ 976630 w 2430338"/>
              <a:gd name="connsiteY49" fmla="*/ 1958530 h 2324099"/>
              <a:gd name="connsiteX50" fmla="*/ 952317 w 2430338"/>
              <a:gd name="connsiteY50" fmla="*/ 1958238 h 2324099"/>
              <a:gd name="connsiteX51" fmla="*/ 942028 w 2430338"/>
              <a:gd name="connsiteY51" fmla="*/ 1958530 h 2324099"/>
              <a:gd name="connsiteX52" fmla="*/ 626025 w 2430338"/>
              <a:gd name="connsiteY52" fmla="*/ 1947608 h 2324099"/>
              <a:gd name="connsiteX53" fmla="*/ 469361 w 2430338"/>
              <a:gd name="connsiteY53" fmla="*/ 1917421 h 2324099"/>
              <a:gd name="connsiteX54" fmla="*/ 464569 w 2430338"/>
              <a:gd name="connsiteY54" fmla="*/ 1916138 h 2324099"/>
              <a:gd name="connsiteX55" fmla="*/ 364218 w 2430338"/>
              <a:gd name="connsiteY55" fmla="*/ 1886445 h 2324099"/>
              <a:gd name="connsiteX56" fmla="*/ 239096 w 2430338"/>
              <a:gd name="connsiteY56" fmla="*/ 1812442 h 2324099"/>
              <a:gd name="connsiteX57" fmla="*/ 221347 w 2430338"/>
              <a:gd name="connsiteY57" fmla="*/ 1798130 h 2324099"/>
              <a:gd name="connsiteX58" fmla="*/ 168937 w 2430338"/>
              <a:gd name="connsiteY58" fmla="*/ 1754746 h 2324099"/>
              <a:gd name="connsiteX59" fmla="*/ 59397 w 2430338"/>
              <a:gd name="connsiteY59" fmla="*/ 1561249 h 2324099"/>
              <a:gd name="connsiteX60" fmla="*/ 7686 w 2430338"/>
              <a:gd name="connsiteY60" fmla="*/ 1237459 h 2324099"/>
              <a:gd name="connsiteX61" fmla="*/ 39 w 2430338"/>
              <a:gd name="connsiteY61" fmla="*/ 1058990 h 2324099"/>
              <a:gd name="connsiteX62" fmla="*/ 15428 w 2430338"/>
              <a:gd name="connsiteY62" fmla="*/ 848911 h 2324099"/>
              <a:gd name="connsiteX63" fmla="*/ 63220 w 2430338"/>
              <a:gd name="connsiteY63" fmla="*/ 593221 h 2324099"/>
              <a:gd name="connsiteX64" fmla="*/ 113307 w 2430338"/>
              <a:gd name="connsiteY64" fmla="*/ 458180 h 2324099"/>
              <a:gd name="connsiteX65" fmla="*/ 167025 w 2430338"/>
              <a:gd name="connsiteY65" fmla="*/ 386227 h 2324099"/>
              <a:gd name="connsiteX66" fmla="*/ 312506 w 2430338"/>
              <a:gd name="connsiteY66" fmla="*/ 247717 h 2324099"/>
              <a:gd name="connsiteX67" fmla="*/ 488765 w 2430338"/>
              <a:gd name="connsiteY67" fmla="*/ 142871 h 2324099"/>
              <a:gd name="connsiteX68" fmla="*/ 722565 w 2430338"/>
              <a:gd name="connsiteY68" fmla="*/ 61796 h 2324099"/>
              <a:gd name="connsiteX69" fmla="*/ 849407 w 2430338"/>
              <a:gd name="connsiteY69" fmla="*/ 43422 h 2324099"/>
              <a:gd name="connsiteX70" fmla="*/ 1023849 w 2430338"/>
              <a:gd name="connsiteY70" fmla="*/ 25434 h 2324099"/>
              <a:gd name="connsiteX71" fmla="*/ 1218556 w 2430338"/>
              <a:gd name="connsiteY71" fmla="*/ 6160 h 2324099"/>
              <a:gd name="connsiteX72" fmla="*/ 1292508 w 2430338"/>
              <a:gd name="connsiteY72" fmla="*/ 2534 h 2324099"/>
              <a:gd name="connsiteX73" fmla="*/ 1327135 w 2430338"/>
              <a:gd name="connsiteY73" fmla="*/ 507 h 2324099"/>
              <a:gd name="connsiteX74" fmla="*/ 1528540 w 2430338"/>
              <a:gd name="connsiteY74" fmla="*/ 9887 h 2324099"/>
              <a:gd name="connsiteX75" fmla="*/ 1729933 w 2430338"/>
              <a:gd name="connsiteY75" fmla="*/ 39567 h 2324099"/>
              <a:gd name="connsiteX76" fmla="*/ 1763038 w 2430338"/>
              <a:gd name="connsiteY76" fmla="*/ 45729 h 2324099"/>
              <a:gd name="connsiteX77" fmla="*/ 1872838 w 2430338"/>
              <a:gd name="connsiteY77" fmla="*/ 68991 h 2324099"/>
              <a:gd name="connsiteX78" fmla="*/ 2038869 w 2430338"/>
              <a:gd name="connsiteY78" fmla="*/ 128609 h 2324099"/>
              <a:gd name="connsiteX79" fmla="*/ 2153754 w 2430338"/>
              <a:gd name="connsiteY79" fmla="*/ 219065 h 2324099"/>
              <a:gd name="connsiteX80" fmla="*/ 2247629 w 2430338"/>
              <a:gd name="connsiteY80" fmla="*/ 356932 h 2324099"/>
              <a:gd name="connsiteX81" fmla="*/ 340035 w 2430338"/>
              <a:gd name="connsiteY81" fmla="*/ 359951 h 2324099"/>
              <a:gd name="connsiteX82" fmla="*/ 351791 w 2430338"/>
              <a:gd name="connsiteY82" fmla="*/ 349608 h 2324099"/>
              <a:gd name="connsiteX83" fmla="*/ 351791 w 2430338"/>
              <a:gd name="connsiteY83" fmla="*/ 349480 h 2324099"/>
              <a:gd name="connsiteX84" fmla="*/ 329712 w 2430338"/>
              <a:gd name="connsiteY84" fmla="*/ 365670 h 2324099"/>
              <a:gd name="connsiteX85" fmla="*/ 328514 w 2430338"/>
              <a:gd name="connsiteY85" fmla="*/ 369156 h 2324099"/>
              <a:gd name="connsiteX86" fmla="*/ 328278 w 2430338"/>
              <a:gd name="connsiteY86" fmla="*/ 370295 h 2324099"/>
              <a:gd name="connsiteX87" fmla="*/ 340035 w 2430338"/>
              <a:gd name="connsiteY87" fmla="*/ 359951 h 2324099"/>
              <a:gd name="connsiteX88" fmla="*/ 326788 w 2430338"/>
              <a:gd name="connsiteY88" fmla="*/ 371721 h 2324099"/>
              <a:gd name="connsiteX89" fmla="*/ 327895 w 2430338"/>
              <a:gd name="connsiteY89" fmla="*/ 370680 h 2324099"/>
              <a:gd name="connsiteX90" fmla="*/ 318634 w 2430338"/>
              <a:gd name="connsiteY90" fmla="*/ 375578 h 2324099"/>
              <a:gd name="connsiteX91" fmla="*/ 318241 w 2430338"/>
              <a:gd name="connsiteY91" fmla="*/ 376076 h 2324099"/>
              <a:gd name="connsiteX92" fmla="*/ 326788 w 2430338"/>
              <a:gd name="connsiteY92" fmla="*/ 371721 h 2324099"/>
              <a:gd name="connsiteX93" fmla="*/ 262463 w 2430338"/>
              <a:gd name="connsiteY93" fmla="*/ 322440 h 2324099"/>
              <a:gd name="connsiteX94" fmla="*/ 264140 w 2430338"/>
              <a:gd name="connsiteY94" fmla="*/ 320056 h 2324099"/>
              <a:gd name="connsiteX95" fmla="*/ 260577 w 2430338"/>
              <a:gd name="connsiteY95" fmla="*/ 322579 h 2324099"/>
              <a:gd name="connsiteX96" fmla="*/ 251237 w 2430338"/>
              <a:gd name="connsiteY96" fmla="*/ 332262 h 2324099"/>
              <a:gd name="connsiteX97" fmla="*/ 262463 w 2430338"/>
              <a:gd name="connsiteY97" fmla="*/ 322440 h 2324099"/>
              <a:gd name="connsiteX98" fmla="*/ 231641 w 2430338"/>
              <a:gd name="connsiteY98" fmla="*/ 349223 h 2324099"/>
              <a:gd name="connsiteX99" fmla="*/ 149343 w 2430338"/>
              <a:gd name="connsiteY99" fmla="*/ 437493 h 2324099"/>
              <a:gd name="connsiteX100" fmla="*/ 149247 w 2430338"/>
              <a:gd name="connsiteY100" fmla="*/ 437365 h 2324099"/>
              <a:gd name="connsiteX101" fmla="*/ 136152 w 2430338"/>
              <a:gd name="connsiteY101" fmla="*/ 459979 h 2324099"/>
              <a:gd name="connsiteX102" fmla="*/ 151717 w 2430338"/>
              <a:gd name="connsiteY102" fmla="*/ 441754 h 2324099"/>
              <a:gd name="connsiteX103" fmla="*/ 158901 w 2430338"/>
              <a:gd name="connsiteY103" fmla="*/ 432996 h 2324099"/>
              <a:gd name="connsiteX104" fmla="*/ 243685 w 2430338"/>
              <a:gd name="connsiteY104" fmla="*/ 341771 h 2324099"/>
              <a:gd name="connsiteX105" fmla="*/ 245782 w 2430338"/>
              <a:gd name="connsiteY105" fmla="*/ 339974 h 2324099"/>
              <a:gd name="connsiteX106" fmla="*/ 250662 w 2430338"/>
              <a:gd name="connsiteY106" fmla="*/ 332647 h 2324099"/>
              <a:gd name="connsiteX107" fmla="*/ 236345 w 2430338"/>
              <a:gd name="connsiteY107" fmla="*/ 344380 h 2324099"/>
              <a:gd name="connsiteX108" fmla="*/ 231641 w 2430338"/>
              <a:gd name="connsiteY108" fmla="*/ 349223 h 2324099"/>
              <a:gd name="connsiteX109" fmla="*/ 252096 w 2430338"/>
              <a:gd name="connsiteY109" fmla="*/ 1755267 h 2324099"/>
              <a:gd name="connsiteX110" fmla="*/ 336498 w 2430338"/>
              <a:gd name="connsiteY110" fmla="*/ 1812950 h 2324099"/>
              <a:gd name="connsiteX111" fmla="*/ 336498 w 2430338"/>
              <a:gd name="connsiteY111" fmla="*/ 1812823 h 2324099"/>
              <a:gd name="connsiteX112" fmla="*/ 423481 w 2430338"/>
              <a:gd name="connsiteY112" fmla="*/ 1839290 h 2324099"/>
              <a:gd name="connsiteX113" fmla="*/ 406994 w 2430338"/>
              <a:gd name="connsiteY113" fmla="*/ 1826527 h 2324099"/>
              <a:gd name="connsiteX114" fmla="*/ 372629 w 2430338"/>
              <a:gd name="connsiteY114" fmla="*/ 1799463 h 2324099"/>
              <a:gd name="connsiteX115" fmla="*/ 346184 w 2430338"/>
              <a:gd name="connsiteY115" fmla="*/ 1777174 h 2324099"/>
              <a:gd name="connsiteX116" fmla="*/ 270161 w 2430338"/>
              <a:gd name="connsiteY116" fmla="*/ 1718005 h 2324099"/>
              <a:gd name="connsiteX117" fmla="*/ 266767 w 2430338"/>
              <a:gd name="connsiteY117" fmla="*/ 1715338 h 2324099"/>
              <a:gd name="connsiteX118" fmla="*/ 263853 w 2430338"/>
              <a:gd name="connsiteY118" fmla="*/ 1712989 h 2324099"/>
              <a:gd name="connsiteX119" fmla="*/ 243909 w 2430338"/>
              <a:gd name="connsiteY119" fmla="*/ 1695336 h 2324099"/>
              <a:gd name="connsiteX120" fmla="*/ 224281 w 2430338"/>
              <a:gd name="connsiteY120" fmla="*/ 1677911 h 2324099"/>
              <a:gd name="connsiteX121" fmla="*/ 151637 w 2430338"/>
              <a:gd name="connsiteY121" fmla="*/ 1615084 h 2324099"/>
              <a:gd name="connsiteX122" fmla="*/ 150577 w 2430338"/>
              <a:gd name="connsiteY122" fmla="*/ 1613954 h 2324099"/>
              <a:gd name="connsiteX123" fmla="*/ 145519 w 2430338"/>
              <a:gd name="connsiteY123" fmla="*/ 1611363 h 2324099"/>
              <a:gd name="connsiteX124" fmla="*/ 156066 w 2430338"/>
              <a:gd name="connsiteY124" fmla="*/ 1642872 h 2324099"/>
              <a:gd name="connsiteX125" fmla="*/ 159761 w 2430338"/>
              <a:gd name="connsiteY125" fmla="*/ 1650670 h 2324099"/>
              <a:gd name="connsiteX126" fmla="*/ 204877 w 2430338"/>
              <a:gd name="connsiteY126" fmla="*/ 1715173 h 2324099"/>
              <a:gd name="connsiteX127" fmla="*/ 246254 w 2430338"/>
              <a:gd name="connsiteY127" fmla="*/ 1750492 h 2324099"/>
              <a:gd name="connsiteX128" fmla="*/ 252096 w 2430338"/>
              <a:gd name="connsiteY128" fmla="*/ 1755267 h 2324099"/>
              <a:gd name="connsiteX129" fmla="*/ 739101 w 2430338"/>
              <a:gd name="connsiteY129" fmla="*/ 182189 h 2324099"/>
              <a:gd name="connsiteX130" fmla="*/ 676207 w 2430338"/>
              <a:gd name="connsiteY130" fmla="*/ 198249 h 2324099"/>
              <a:gd name="connsiteX131" fmla="*/ 676302 w 2430338"/>
              <a:gd name="connsiteY131" fmla="*/ 198378 h 2324099"/>
              <a:gd name="connsiteX132" fmla="*/ 674556 w 2430338"/>
              <a:gd name="connsiteY132" fmla="*/ 198838 h 2324099"/>
              <a:gd name="connsiteX133" fmla="*/ 667891 w 2430338"/>
              <a:gd name="connsiteY133" fmla="*/ 203517 h 2324099"/>
              <a:gd name="connsiteX134" fmla="*/ 731661 w 2430338"/>
              <a:gd name="connsiteY134" fmla="*/ 193724 h 2324099"/>
              <a:gd name="connsiteX135" fmla="*/ 744359 w 2430338"/>
              <a:gd name="connsiteY135" fmla="*/ 190412 h 2324099"/>
              <a:gd name="connsiteX136" fmla="*/ 746366 w 2430338"/>
              <a:gd name="connsiteY136" fmla="*/ 189641 h 2324099"/>
              <a:gd name="connsiteX137" fmla="*/ 748660 w 2430338"/>
              <a:gd name="connsiteY137" fmla="*/ 183987 h 2324099"/>
              <a:gd name="connsiteX138" fmla="*/ 745410 w 2430338"/>
              <a:gd name="connsiteY138" fmla="*/ 181418 h 2324099"/>
              <a:gd name="connsiteX139" fmla="*/ 739101 w 2430338"/>
              <a:gd name="connsiteY139" fmla="*/ 182189 h 2324099"/>
              <a:gd name="connsiteX140" fmla="*/ 520439 w 2430338"/>
              <a:gd name="connsiteY140" fmla="*/ 235859 h 2324099"/>
              <a:gd name="connsiteX141" fmla="*/ 513522 w 2430338"/>
              <a:gd name="connsiteY141" fmla="*/ 238851 h 2324099"/>
              <a:gd name="connsiteX142" fmla="*/ 513522 w 2430338"/>
              <a:gd name="connsiteY142" fmla="*/ 238723 h 2324099"/>
              <a:gd name="connsiteX143" fmla="*/ 512749 w 2430338"/>
              <a:gd name="connsiteY143" fmla="*/ 239075 h 2324099"/>
              <a:gd name="connsiteX144" fmla="*/ 507213 w 2430338"/>
              <a:gd name="connsiteY144" fmla="*/ 243606 h 2324099"/>
              <a:gd name="connsiteX145" fmla="*/ 508058 w 2430338"/>
              <a:gd name="connsiteY145" fmla="*/ 243709 h 2324099"/>
              <a:gd name="connsiteX146" fmla="*/ 510462 w 2430338"/>
              <a:gd name="connsiteY146" fmla="*/ 243735 h 2324099"/>
              <a:gd name="connsiteX147" fmla="*/ 510463 w 2430338"/>
              <a:gd name="connsiteY147" fmla="*/ 243733 h 2324099"/>
              <a:gd name="connsiteX148" fmla="*/ 576129 w 2430338"/>
              <a:gd name="connsiteY148" fmla="*/ 224204 h 2324099"/>
              <a:gd name="connsiteX149" fmla="*/ 579253 w 2430338"/>
              <a:gd name="connsiteY149" fmla="*/ 222979 h 2324099"/>
              <a:gd name="connsiteX150" fmla="*/ 580143 w 2430338"/>
              <a:gd name="connsiteY150" fmla="*/ 222534 h 2324099"/>
              <a:gd name="connsiteX151" fmla="*/ 582055 w 2430338"/>
              <a:gd name="connsiteY151" fmla="*/ 218166 h 2324099"/>
              <a:gd name="connsiteX152" fmla="*/ 579762 w 2430338"/>
              <a:gd name="connsiteY152" fmla="*/ 213797 h 2324099"/>
              <a:gd name="connsiteX153" fmla="*/ 570490 w 2430338"/>
              <a:gd name="connsiteY153" fmla="*/ 214439 h 2324099"/>
              <a:gd name="connsiteX154" fmla="*/ 520439 w 2430338"/>
              <a:gd name="connsiteY154" fmla="*/ 235859 h 2324099"/>
              <a:gd name="connsiteX155" fmla="*/ 604327 w 2430338"/>
              <a:gd name="connsiteY155" fmla="*/ 1863966 h 2324099"/>
              <a:gd name="connsiteX156" fmla="*/ 653362 w 2430338"/>
              <a:gd name="connsiteY156" fmla="*/ 1873606 h 2324099"/>
              <a:gd name="connsiteX157" fmla="*/ 653457 w 2430338"/>
              <a:gd name="connsiteY157" fmla="*/ 1873606 h 2324099"/>
              <a:gd name="connsiteX158" fmla="*/ 761946 w 2430338"/>
              <a:gd name="connsiteY158" fmla="*/ 1882978 h 2324099"/>
              <a:gd name="connsiteX159" fmla="*/ 723126 w 2430338"/>
              <a:gd name="connsiteY159" fmla="*/ 1876298 h 2324099"/>
              <a:gd name="connsiteX160" fmla="*/ 624974 w 2430338"/>
              <a:gd name="connsiteY160" fmla="*/ 1858823 h 2324099"/>
              <a:gd name="connsiteX161" fmla="*/ 487331 w 2430338"/>
              <a:gd name="connsiteY161" fmla="*/ 1825930 h 2324099"/>
              <a:gd name="connsiteX162" fmla="*/ 495166 w 2430338"/>
              <a:gd name="connsiteY162" fmla="*/ 1832839 h 2324099"/>
              <a:gd name="connsiteX163" fmla="*/ 497272 w 2430338"/>
              <a:gd name="connsiteY163" fmla="*/ 1833905 h 2324099"/>
              <a:gd name="connsiteX164" fmla="*/ 555293 w 2430338"/>
              <a:gd name="connsiteY164" fmla="*/ 1854327 h 2324099"/>
              <a:gd name="connsiteX165" fmla="*/ 604327 w 2430338"/>
              <a:gd name="connsiteY165" fmla="*/ 1863966 h 2324099"/>
              <a:gd name="connsiteX166" fmla="*/ 1043827 w 2430338"/>
              <a:gd name="connsiteY166" fmla="*/ 129380 h 2324099"/>
              <a:gd name="connsiteX167" fmla="*/ 1002725 w 2430338"/>
              <a:gd name="connsiteY167" fmla="*/ 134005 h 2324099"/>
              <a:gd name="connsiteX168" fmla="*/ 1043827 w 2430338"/>
              <a:gd name="connsiteY168" fmla="*/ 129380 h 2324099"/>
              <a:gd name="connsiteX169" fmla="*/ 1550995 w 2430338"/>
              <a:gd name="connsiteY169" fmla="*/ 2298764 h 2324099"/>
              <a:gd name="connsiteX170" fmla="*/ 1552630 w 2430338"/>
              <a:gd name="connsiteY170" fmla="*/ 2299030 h 2324099"/>
              <a:gd name="connsiteX171" fmla="*/ 1552630 w 2430338"/>
              <a:gd name="connsiteY171" fmla="*/ 2299157 h 2324099"/>
              <a:gd name="connsiteX172" fmla="*/ 1554253 w 2430338"/>
              <a:gd name="connsiteY172" fmla="*/ 2294522 h 2324099"/>
              <a:gd name="connsiteX173" fmla="*/ 1553695 w 2430338"/>
              <a:gd name="connsiteY173" fmla="*/ 2293531 h 2324099"/>
              <a:gd name="connsiteX174" fmla="*/ 1552909 w 2430338"/>
              <a:gd name="connsiteY174" fmla="*/ 2292337 h 2324099"/>
              <a:gd name="connsiteX175" fmla="*/ 1552263 w 2430338"/>
              <a:gd name="connsiteY175" fmla="*/ 2294331 h 2324099"/>
              <a:gd name="connsiteX176" fmla="*/ 1550995 w 2430338"/>
              <a:gd name="connsiteY176" fmla="*/ 2298764 h 2324099"/>
              <a:gd name="connsiteX177" fmla="*/ 1653644 w 2430338"/>
              <a:gd name="connsiteY177" fmla="*/ 1879054 h 2324099"/>
              <a:gd name="connsiteX178" fmla="*/ 1652515 w 2430338"/>
              <a:gd name="connsiteY178" fmla="*/ 1885163 h 2324099"/>
              <a:gd name="connsiteX179" fmla="*/ 1654709 w 2430338"/>
              <a:gd name="connsiteY179" fmla="*/ 1877327 h 2324099"/>
              <a:gd name="connsiteX180" fmla="*/ 1653644 w 2430338"/>
              <a:gd name="connsiteY180" fmla="*/ 1879054 h 2324099"/>
              <a:gd name="connsiteX181" fmla="*/ 1666893 w 2430338"/>
              <a:gd name="connsiteY181" fmla="*/ 1839582 h 2324099"/>
              <a:gd name="connsiteX182" fmla="*/ 1661974 w 2430338"/>
              <a:gd name="connsiteY182" fmla="*/ 1853044 h 2324099"/>
              <a:gd name="connsiteX183" fmla="*/ 1674209 w 2430338"/>
              <a:gd name="connsiteY183" fmla="*/ 1819631 h 2324099"/>
              <a:gd name="connsiteX184" fmla="*/ 1666893 w 2430338"/>
              <a:gd name="connsiteY184" fmla="*/ 1839582 h 2324099"/>
              <a:gd name="connsiteX185" fmla="*/ 1932962 w 2430338"/>
              <a:gd name="connsiteY185" fmla="*/ 1716075 h 2324099"/>
              <a:gd name="connsiteX186" fmla="*/ 1878861 w 2430338"/>
              <a:gd name="connsiteY186" fmla="*/ 1730591 h 2324099"/>
              <a:gd name="connsiteX187" fmla="*/ 1932962 w 2430338"/>
              <a:gd name="connsiteY187" fmla="*/ 1716075 h 2324099"/>
              <a:gd name="connsiteX188" fmla="*/ 2259712 w 2430338"/>
              <a:gd name="connsiteY188" fmla="*/ 1477074 h 2324099"/>
              <a:gd name="connsiteX189" fmla="*/ 2260435 w 2430338"/>
              <a:gd name="connsiteY189" fmla="*/ 1470660 h 2324099"/>
              <a:gd name="connsiteX190" fmla="*/ 2259408 w 2430338"/>
              <a:gd name="connsiteY190" fmla="*/ 1472857 h 2324099"/>
              <a:gd name="connsiteX191" fmla="*/ 2258622 w 2430338"/>
              <a:gd name="connsiteY191" fmla="*/ 1479525 h 2324099"/>
              <a:gd name="connsiteX192" fmla="*/ 2259712 w 2430338"/>
              <a:gd name="connsiteY192" fmla="*/ 1477074 h 2324099"/>
              <a:gd name="connsiteX193" fmla="*/ 2241695 w 2430338"/>
              <a:gd name="connsiteY193" fmla="*/ 1522705 h 2324099"/>
              <a:gd name="connsiteX194" fmla="*/ 2248200 w 2430338"/>
              <a:gd name="connsiteY194" fmla="*/ 1506893 h 2324099"/>
              <a:gd name="connsiteX195" fmla="*/ 2241695 w 2430338"/>
              <a:gd name="connsiteY195" fmla="*/ 1522705 h 2324099"/>
              <a:gd name="connsiteX196" fmla="*/ 2211595 w 2430338"/>
              <a:gd name="connsiteY196" fmla="*/ 1433982 h 2324099"/>
              <a:gd name="connsiteX197" fmla="*/ 2211202 w 2430338"/>
              <a:gd name="connsiteY197" fmla="*/ 1430706 h 2324099"/>
              <a:gd name="connsiteX198" fmla="*/ 2211304 w 2430338"/>
              <a:gd name="connsiteY198" fmla="*/ 1430706 h 2324099"/>
              <a:gd name="connsiteX199" fmla="*/ 2209681 w 2430338"/>
              <a:gd name="connsiteY199" fmla="*/ 1437386 h 2324099"/>
              <a:gd name="connsiteX200" fmla="*/ 2210163 w 2430338"/>
              <a:gd name="connsiteY200" fmla="*/ 1436929 h 2324099"/>
              <a:gd name="connsiteX201" fmla="*/ 2210923 w 2430338"/>
              <a:gd name="connsiteY201" fmla="*/ 1435976 h 2324099"/>
              <a:gd name="connsiteX202" fmla="*/ 2211595 w 2430338"/>
              <a:gd name="connsiteY202" fmla="*/ 1433982 h 2324099"/>
              <a:gd name="connsiteX203" fmla="*/ 2162261 w 2430338"/>
              <a:gd name="connsiteY203" fmla="*/ 1590548 h 2324099"/>
              <a:gd name="connsiteX204" fmla="*/ 2157963 w 2430338"/>
              <a:gd name="connsiteY204" fmla="*/ 1598130 h 2324099"/>
              <a:gd name="connsiteX205" fmla="*/ 2162261 w 2430338"/>
              <a:gd name="connsiteY205" fmla="*/ 1590548 h 2324099"/>
              <a:gd name="connsiteX206" fmla="*/ 2171441 w 2430338"/>
              <a:gd name="connsiteY206" fmla="*/ 1579232 h 2324099"/>
              <a:gd name="connsiteX207" fmla="*/ 2214930 w 2430338"/>
              <a:gd name="connsiteY207" fmla="*/ 1482611 h 2324099"/>
              <a:gd name="connsiteX208" fmla="*/ 2214930 w 2430338"/>
              <a:gd name="connsiteY208" fmla="*/ 1482484 h 2324099"/>
              <a:gd name="connsiteX209" fmla="*/ 2215627 w 2430338"/>
              <a:gd name="connsiteY209" fmla="*/ 1480896 h 2324099"/>
              <a:gd name="connsiteX210" fmla="*/ 2215982 w 2430338"/>
              <a:gd name="connsiteY210" fmla="*/ 1473492 h 2324099"/>
              <a:gd name="connsiteX211" fmla="*/ 2214093 w 2430338"/>
              <a:gd name="connsiteY211" fmla="*/ 1477797 h 2324099"/>
              <a:gd name="connsiteX212" fmla="*/ 2209491 w 2430338"/>
              <a:gd name="connsiteY212" fmla="*/ 1488529 h 2324099"/>
              <a:gd name="connsiteX213" fmla="*/ 2166953 w 2430338"/>
              <a:gd name="connsiteY213" fmla="*/ 1579499 h 2324099"/>
              <a:gd name="connsiteX214" fmla="*/ 2165609 w 2430338"/>
              <a:gd name="connsiteY214" fmla="*/ 1581645 h 2324099"/>
              <a:gd name="connsiteX215" fmla="*/ 2162553 w 2430338"/>
              <a:gd name="connsiteY215" fmla="*/ 1590027 h 2324099"/>
              <a:gd name="connsiteX216" fmla="*/ 2170046 w 2430338"/>
              <a:gd name="connsiteY216" fmla="*/ 1581760 h 2324099"/>
              <a:gd name="connsiteX217" fmla="*/ 2171441 w 2430338"/>
              <a:gd name="connsiteY217" fmla="*/ 1579232 h 2324099"/>
              <a:gd name="connsiteX218" fmla="*/ 2227330 w 2430338"/>
              <a:gd name="connsiteY218" fmla="*/ 1579740 h 2324099"/>
              <a:gd name="connsiteX219" fmla="*/ 2231945 w 2430338"/>
              <a:gd name="connsiteY219" fmla="*/ 1567929 h 2324099"/>
              <a:gd name="connsiteX220" fmla="*/ 2224870 w 2430338"/>
              <a:gd name="connsiteY220" fmla="*/ 1583474 h 2324099"/>
              <a:gd name="connsiteX221" fmla="*/ 2227330 w 2430338"/>
              <a:gd name="connsiteY221" fmla="*/ 1579740 h 2324099"/>
              <a:gd name="connsiteX222" fmla="*/ 2244751 w 2430338"/>
              <a:gd name="connsiteY222" fmla="*/ 1539278 h 2324099"/>
              <a:gd name="connsiteX223" fmla="*/ 2232427 w 2430338"/>
              <a:gd name="connsiteY223" fmla="*/ 1566901 h 2324099"/>
              <a:gd name="connsiteX224" fmla="*/ 2244751 w 2430338"/>
              <a:gd name="connsiteY224" fmla="*/ 1539278 h 2324099"/>
              <a:gd name="connsiteX225" fmla="*/ 2263490 w 2430338"/>
              <a:gd name="connsiteY225" fmla="*/ 1494498 h 2324099"/>
              <a:gd name="connsiteX226" fmla="*/ 2265405 w 2430338"/>
              <a:gd name="connsiteY226" fmla="*/ 1488529 h 2324099"/>
              <a:gd name="connsiteX227" fmla="*/ 2265367 w 2430338"/>
              <a:gd name="connsiteY227" fmla="*/ 1484046 h 2324099"/>
              <a:gd name="connsiteX228" fmla="*/ 2265215 w 2430338"/>
              <a:gd name="connsiteY228" fmla="*/ 1482611 h 2324099"/>
              <a:gd name="connsiteX229" fmla="*/ 2256327 w 2430338"/>
              <a:gd name="connsiteY229" fmla="*/ 1505864 h 2324099"/>
              <a:gd name="connsiteX230" fmla="*/ 2247426 w 2430338"/>
              <a:gd name="connsiteY230" fmla="*/ 1529131 h 2324099"/>
              <a:gd name="connsiteX231" fmla="*/ 2246374 w 2430338"/>
              <a:gd name="connsiteY231" fmla="*/ 1531595 h 2324099"/>
              <a:gd name="connsiteX232" fmla="*/ 2244852 w 2430338"/>
              <a:gd name="connsiteY232" fmla="*/ 1539278 h 2324099"/>
              <a:gd name="connsiteX233" fmla="*/ 2263490 w 2430338"/>
              <a:gd name="connsiteY233" fmla="*/ 1494498 h 2324099"/>
              <a:gd name="connsiteX234" fmla="*/ 2266533 w 2430338"/>
              <a:gd name="connsiteY234" fmla="*/ 1479245 h 2324099"/>
              <a:gd name="connsiteX235" fmla="*/ 2265595 w 2430338"/>
              <a:gd name="connsiteY235" fmla="*/ 1481709 h 2324099"/>
              <a:gd name="connsiteX236" fmla="*/ 2269602 w 2430338"/>
              <a:gd name="connsiteY236" fmla="*/ 1474648 h 2324099"/>
              <a:gd name="connsiteX237" fmla="*/ 2266533 w 2430338"/>
              <a:gd name="connsiteY237" fmla="*/ 1479245 h 2324099"/>
              <a:gd name="connsiteX238" fmla="*/ 2277260 w 2430338"/>
              <a:gd name="connsiteY238" fmla="*/ 1444968 h 2324099"/>
              <a:gd name="connsiteX239" fmla="*/ 2278109 w 2430338"/>
              <a:gd name="connsiteY239" fmla="*/ 1446771 h 2324099"/>
              <a:gd name="connsiteX240" fmla="*/ 2278109 w 2430338"/>
              <a:gd name="connsiteY240" fmla="*/ 1446632 h 2324099"/>
              <a:gd name="connsiteX241" fmla="*/ 2279352 w 2430338"/>
              <a:gd name="connsiteY241" fmla="*/ 1444600 h 2324099"/>
              <a:gd name="connsiteX242" fmla="*/ 2279745 w 2430338"/>
              <a:gd name="connsiteY242" fmla="*/ 1443812 h 2324099"/>
              <a:gd name="connsiteX243" fmla="*/ 2278211 w 2430338"/>
              <a:gd name="connsiteY243" fmla="*/ 1442657 h 2324099"/>
              <a:gd name="connsiteX244" fmla="*/ 2277260 w 2430338"/>
              <a:gd name="connsiteY244" fmla="*/ 1444968 h 2324099"/>
              <a:gd name="connsiteX245" fmla="*/ 2422954 w 2430338"/>
              <a:gd name="connsiteY245" fmla="*/ 1471816 h 2324099"/>
              <a:gd name="connsiteX246" fmla="*/ 2425325 w 2430338"/>
              <a:gd name="connsiteY246" fmla="*/ 1593736 h 2324099"/>
              <a:gd name="connsiteX247" fmla="*/ 2425477 w 2430338"/>
              <a:gd name="connsiteY247" fmla="*/ 1593672 h 2324099"/>
              <a:gd name="connsiteX248" fmla="*/ 2384105 w 2430338"/>
              <a:gd name="connsiteY248" fmla="*/ 1708976 h 2324099"/>
              <a:gd name="connsiteX249" fmla="*/ 2206524 w 2430338"/>
              <a:gd name="connsiteY249" fmla="*/ 1870786 h 2324099"/>
              <a:gd name="connsiteX250" fmla="*/ 2180266 w 2430338"/>
              <a:gd name="connsiteY250" fmla="*/ 1859585 h 2324099"/>
              <a:gd name="connsiteX251" fmla="*/ 2188672 w 2430338"/>
              <a:gd name="connsiteY251" fmla="*/ 1834604 h 2324099"/>
              <a:gd name="connsiteX252" fmla="*/ 2332667 w 2430338"/>
              <a:gd name="connsiteY252" fmla="*/ 1681061 h 2324099"/>
              <a:gd name="connsiteX253" fmla="*/ 2369918 w 2430338"/>
              <a:gd name="connsiteY253" fmla="*/ 1582229 h 2324099"/>
              <a:gd name="connsiteX254" fmla="*/ 2382876 w 2430338"/>
              <a:gd name="connsiteY254" fmla="*/ 1476388 h 2324099"/>
              <a:gd name="connsiteX255" fmla="*/ 2382990 w 2430338"/>
              <a:gd name="connsiteY255" fmla="*/ 1476159 h 2324099"/>
              <a:gd name="connsiteX256" fmla="*/ 2403657 w 2430338"/>
              <a:gd name="connsiteY256" fmla="*/ 1456233 h 2324099"/>
              <a:gd name="connsiteX257" fmla="*/ 2422954 w 2430338"/>
              <a:gd name="connsiteY257" fmla="*/ 1471816 h 232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2430338" h="2324099">
                <a:moveTo>
                  <a:pt x="2247629" y="356932"/>
                </a:moveTo>
                <a:cubicBezTo>
                  <a:pt x="2284994" y="425802"/>
                  <a:pt x="2308513" y="502508"/>
                  <a:pt x="2320368" y="585897"/>
                </a:cubicBezTo>
                <a:lnTo>
                  <a:pt x="2320267" y="586155"/>
                </a:lnTo>
                <a:cubicBezTo>
                  <a:pt x="2328876" y="647057"/>
                  <a:pt x="2333453" y="708603"/>
                  <a:pt x="2332882" y="770791"/>
                </a:cubicBezTo>
                <a:cubicBezTo>
                  <a:pt x="2332312" y="836962"/>
                  <a:pt x="2331361" y="903134"/>
                  <a:pt x="2327722" y="969176"/>
                </a:cubicBezTo>
                <a:cubicBezTo>
                  <a:pt x="2327266" y="977452"/>
                  <a:pt x="2326784" y="985727"/>
                  <a:pt x="2326289" y="994005"/>
                </a:cubicBezTo>
                <a:cubicBezTo>
                  <a:pt x="2324223" y="1029170"/>
                  <a:pt x="2322156" y="1064383"/>
                  <a:pt x="2322460" y="1099848"/>
                </a:cubicBezTo>
                <a:cubicBezTo>
                  <a:pt x="2322536" y="1112556"/>
                  <a:pt x="2321801" y="1125263"/>
                  <a:pt x="2321053" y="1137971"/>
                </a:cubicBezTo>
                <a:cubicBezTo>
                  <a:pt x="2320774" y="1142738"/>
                  <a:pt x="2320508" y="1147505"/>
                  <a:pt x="2320267" y="1152271"/>
                </a:cubicBezTo>
                <a:cubicBezTo>
                  <a:pt x="2320178" y="1155484"/>
                  <a:pt x="2319975" y="1159081"/>
                  <a:pt x="2318936" y="1161908"/>
                </a:cubicBezTo>
                <a:cubicBezTo>
                  <a:pt x="2315208" y="1172572"/>
                  <a:pt x="2314625" y="1183366"/>
                  <a:pt x="2314625" y="1195315"/>
                </a:cubicBezTo>
                <a:cubicBezTo>
                  <a:pt x="2314536" y="1206236"/>
                  <a:pt x="2312520" y="1218185"/>
                  <a:pt x="2310517" y="1229492"/>
                </a:cubicBezTo>
                <a:cubicBezTo>
                  <a:pt x="2309845" y="1233476"/>
                  <a:pt x="2310035" y="1236944"/>
                  <a:pt x="2310897" y="1240286"/>
                </a:cubicBezTo>
                <a:cubicBezTo>
                  <a:pt x="2312406" y="1246133"/>
                  <a:pt x="2313230" y="1249319"/>
                  <a:pt x="2313217" y="1252501"/>
                </a:cubicBezTo>
                <a:cubicBezTo>
                  <a:pt x="2313192" y="1256382"/>
                  <a:pt x="2311924" y="1260255"/>
                  <a:pt x="2309084" y="1268938"/>
                </a:cubicBezTo>
                <a:cubicBezTo>
                  <a:pt x="2308704" y="1270089"/>
                  <a:pt x="2308602" y="1271765"/>
                  <a:pt x="2308792" y="1273048"/>
                </a:cubicBezTo>
                <a:cubicBezTo>
                  <a:pt x="2312457" y="1293254"/>
                  <a:pt x="2309502" y="1313015"/>
                  <a:pt x="2306586" y="1332471"/>
                </a:cubicBezTo>
                <a:cubicBezTo>
                  <a:pt x="2305990" y="1336408"/>
                  <a:pt x="2305407" y="1340320"/>
                  <a:pt x="2304875" y="1344232"/>
                </a:cubicBezTo>
                <a:cubicBezTo>
                  <a:pt x="2289964" y="1454480"/>
                  <a:pt x="2255084" y="1552385"/>
                  <a:pt x="2200501" y="1637309"/>
                </a:cubicBezTo>
                <a:cubicBezTo>
                  <a:pt x="2171631" y="1682153"/>
                  <a:pt x="2136358" y="1714919"/>
                  <a:pt x="2095456" y="1736890"/>
                </a:cubicBezTo>
                <a:cubicBezTo>
                  <a:pt x="2034952" y="1769275"/>
                  <a:pt x="1971861" y="1787766"/>
                  <a:pt x="1907629" y="1800619"/>
                </a:cubicBezTo>
                <a:cubicBezTo>
                  <a:pt x="1877326" y="1806664"/>
                  <a:pt x="1846833" y="1810131"/>
                  <a:pt x="1816341" y="1812950"/>
                </a:cubicBezTo>
                <a:cubicBezTo>
                  <a:pt x="1797804" y="1814754"/>
                  <a:pt x="1779166" y="1815008"/>
                  <a:pt x="1760528" y="1815274"/>
                </a:cubicBezTo>
                <a:cubicBezTo>
                  <a:pt x="1739011" y="1815402"/>
                  <a:pt x="1717609" y="1815402"/>
                  <a:pt x="1696194" y="1814246"/>
                </a:cubicBezTo>
                <a:cubicBezTo>
                  <a:pt x="1687687" y="1813725"/>
                  <a:pt x="1683287" y="1818094"/>
                  <a:pt x="1679750" y="1827606"/>
                </a:cubicBezTo>
                <a:cubicBezTo>
                  <a:pt x="1660059" y="1880540"/>
                  <a:pt x="1642664" y="1934756"/>
                  <a:pt x="1627855" y="1990522"/>
                </a:cubicBezTo>
                <a:cubicBezTo>
                  <a:pt x="1613325" y="2045386"/>
                  <a:pt x="1600316" y="2100898"/>
                  <a:pt x="1588563" y="2156790"/>
                </a:cubicBezTo>
                <a:cubicBezTo>
                  <a:pt x="1584696" y="2175167"/>
                  <a:pt x="1581437" y="2193760"/>
                  <a:pt x="1578179" y="2212353"/>
                </a:cubicBezTo>
                <a:cubicBezTo>
                  <a:pt x="1576441" y="2222233"/>
                  <a:pt x="1574717" y="2232127"/>
                  <a:pt x="1572891" y="2241982"/>
                </a:cubicBezTo>
                <a:cubicBezTo>
                  <a:pt x="1572384" y="2244776"/>
                  <a:pt x="1571877" y="2247583"/>
                  <a:pt x="1571383" y="2250389"/>
                </a:cubicBezTo>
                <a:cubicBezTo>
                  <a:pt x="1567972" y="2269630"/>
                  <a:pt x="1564549" y="2288934"/>
                  <a:pt x="1556548" y="2306091"/>
                </a:cubicBezTo>
                <a:cubicBezTo>
                  <a:pt x="1552237" y="2315337"/>
                  <a:pt x="1546798" y="2322284"/>
                  <a:pt x="1538379" y="2323567"/>
                </a:cubicBezTo>
                <a:cubicBezTo>
                  <a:pt x="1538075" y="2323618"/>
                  <a:pt x="1537796" y="2323732"/>
                  <a:pt x="1537517" y="2323833"/>
                </a:cubicBezTo>
                <a:cubicBezTo>
                  <a:pt x="1537086" y="2323999"/>
                  <a:pt x="1536680" y="2324164"/>
                  <a:pt x="1536274" y="2324075"/>
                </a:cubicBezTo>
                <a:cubicBezTo>
                  <a:pt x="1531000" y="2322894"/>
                  <a:pt x="1525637" y="2322538"/>
                  <a:pt x="1520274" y="2322195"/>
                </a:cubicBezTo>
                <a:cubicBezTo>
                  <a:pt x="1511741" y="2321636"/>
                  <a:pt x="1503208" y="2321090"/>
                  <a:pt x="1494992" y="2317140"/>
                </a:cubicBezTo>
                <a:cubicBezTo>
                  <a:pt x="1489350" y="2314448"/>
                  <a:pt x="1484570" y="2309559"/>
                  <a:pt x="1479980" y="2304288"/>
                </a:cubicBezTo>
                <a:cubicBezTo>
                  <a:pt x="1460860" y="2282317"/>
                  <a:pt x="1448244" y="2253920"/>
                  <a:pt x="1436871" y="2224367"/>
                </a:cubicBezTo>
                <a:cubicBezTo>
                  <a:pt x="1432522" y="2213127"/>
                  <a:pt x="1428351" y="2201761"/>
                  <a:pt x="1424167" y="2190394"/>
                </a:cubicBezTo>
                <a:cubicBezTo>
                  <a:pt x="1416027" y="2168271"/>
                  <a:pt x="1407887" y="2146148"/>
                  <a:pt x="1398543" y="2124926"/>
                </a:cubicBezTo>
                <a:cubicBezTo>
                  <a:pt x="1369964" y="2060169"/>
                  <a:pt x="1335363" y="2001964"/>
                  <a:pt x="1293776" y="1951469"/>
                </a:cubicBezTo>
                <a:cubicBezTo>
                  <a:pt x="1291824" y="1949094"/>
                  <a:pt x="1289795" y="1946834"/>
                  <a:pt x="1287754" y="1944586"/>
                </a:cubicBezTo>
                <a:cubicBezTo>
                  <a:pt x="1285725" y="1942338"/>
                  <a:pt x="1283696" y="1940090"/>
                  <a:pt x="1281744" y="1937715"/>
                </a:cubicBezTo>
                <a:cubicBezTo>
                  <a:pt x="1277433" y="1932572"/>
                  <a:pt x="1272945" y="1931289"/>
                  <a:pt x="1267209" y="1932838"/>
                </a:cubicBezTo>
                <a:cubicBezTo>
                  <a:pt x="1242738" y="1939646"/>
                  <a:pt x="1218078" y="1945043"/>
                  <a:pt x="1193225" y="1948637"/>
                </a:cubicBezTo>
                <a:cubicBezTo>
                  <a:pt x="1159581" y="1953527"/>
                  <a:pt x="1125838" y="1955317"/>
                  <a:pt x="1092097" y="1956473"/>
                </a:cubicBezTo>
                <a:cubicBezTo>
                  <a:pt x="1082685" y="1956791"/>
                  <a:pt x="1073272" y="1957299"/>
                  <a:pt x="1063859" y="1957807"/>
                </a:cubicBezTo>
                <a:cubicBezTo>
                  <a:pt x="1046604" y="1958746"/>
                  <a:pt x="1029348" y="1959686"/>
                  <a:pt x="1012092" y="1959432"/>
                </a:cubicBezTo>
                <a:cubicBezTo>
                  <a:pt x="1008999" y="1959394"/>
                  <a:pt x="1005899" y="1959407"/>
                  <a:pt x="1002795" y="1959420"/>
                </a:cubicBezTo>
                <a:cubicBezTo>
                  <a:pt x="994098" y="1959445"/>
                  <a:pt x="985365" y="1959483"/>
                  <a:pt x="976630" y="1958530"/>
                </a:cubicBezTo>
                <a:cubicBezTo>
                  <a:pt x="968563" y="1957629"/>
                  <a:pt x="960447" y="1957934"/>
                  <a:pt x="952317" y="1958238"/>
                </a:cubicBezTo>
                <a:cubicBezTo>
                  <a:pt x="948890" y="1958365"/>
                  <a:pt x="945459" y="1958492"/>
                  <a:pt x="942028" y="1958530"/>
                </a:cubicBezTo>
                <a:cubicBezTo>
                  <a:pt x="836599" y="1959940"/>
                  <a:pt x="731168" y="1959559"/>
                  <a:pt x="626025" y="1947608"/>
                </a:cubicBezTo>
                <a:cubicBezTo>
                  <a:pt x="573358" y="1941703"/>
                  <a:pt x="521168" y="1931162"/>
                  <a:pt x="469361" y="1917421"/>
                </a:cubicBezTo>
                <a:cubicBezTo>
                  <a:pt x="467763" y="1916989"/>
                  <a:pt x="466166" y="1916570"/>
                  <a:pt x="464569" y="1916138"/>
                </a:cubicBezTo>
                <a:cubicBezTo>
                  <a:pt x="430984" y="1907184"/>
                  <a:pt x="397339" y="1898231"/>
                  <a:pt x="364218" y="1886445"/>
                </a:cubicBezTo>
                <a:cubicBezTo>
                  <a:pt x="319579" y="1870646"/>
                  <a:pt x="278477" y="1844434"/>
                  <a:pt x="239096" y="1812442"/>
                </a:cubicBezTo>
                <a:cubicBezTo>
                  <a:pt x="233193" y="1807642"/>
                  <a:pt x="227272" y="1802892"/>
                  <a:pt x="221347" y="1798130"/>
                </a:cubicBezTo>
                <a:cubicBezTo>
                  <a:pt x="203770" y="1783994"/>
                  <a:pt x="186167" y="1769834"/>
                  <a:pt x="168937" y="1754746"/>
                </a:cubicBezTo>
                <a:cubicBezTo>
                  <a:pt x="115219" y="1707858"/>
                  <a:pt x="79088" y="1643228"/>
                  <a:pt x="59397" y="1561249"/>
                </a:cubicBezTo>
                <a:cubicBezTo>
                  <a:pt x="33971" y="1455636"/>
                  <a:pt x="15141" y="1348219"/>
                  <a:pt x="7686" y="1237459"/>
                </a:cubicBezTo>
                <a:cubicBezTo>
                  <a:pt x="3671" y="1177969"/>
                  <a:pt x="517" y="1118607"/>
                  <a:pt x="39" y="1058990"/>
                </a:cubicBezTo>
                <a:cubicBezTo>
                  <a:pt x="-535" y="988192"/>
                  <a:pt x="5296" y="918167"/>
                  <a:pt x="15428" y="848911"/>
                </a:cubicBezTo>
                <a:cubicBezTo>
                  <a:pt x="28045" y="762696"/>
                  <a:pt x="43626" y="677252"/>
                  <a:pt x="63220" y="593221"/>
                </a:cubicBezTo>
                <a:cubicBezTo>
                  <a:pt x="74595" y="544652"/>
                  <a:pt x="89220" y="498397"/>
                  <a:pt x="113307" y="458180"/>
                </a:cubicBezTo>
                <a:cubicBezTo>
                  <a:pt x="129270" y="431583"/>
                  <a:pt x="147143" y="407556"/>
                  <a:pt x="167025" y="386227"/>
                </a:cubicBezTo>
                <a:cubicBezTo>
                  <a:pt x="213480" y="336373"/>
                  <a:pt x="261750" y="289476"/>
                  <a:pt x="312506" y="247717"/>
                </a:cubicBezTo>
                <a:cubicBezTo>
                  <a:pt x="367754" y="202232"/>
                  <a:pt x="427495" y="169854"/>
                  <a:pt x="488765" y="142871"/>
                </a:cubicBezTo>
                <a:cubicBezTo>
                  <a:pt x="565424" y="109079"/>
                  <a:pt x="643135" y="81069"/>
                  <a:pt x="722565" y="61796"/>
                </a:cubicBezTo>
                <a:cubicBezTo>
                  <a:pt x="764527" y="51645"/>
                  <a:pt x="806776" y="45349"/>
                  <a:pt x="849407" y="43422"/>
                </a:cubicBezTo>
                <a:cubicBezTo>
                  <a:pt x="907809" y="40852"/>
                  <a:pt x="965829" y="33785"/>
                  <a:pt x="1023849" y="25434"/>
                </a:cubicBezTo>
                <a:cubicBezTo>
                  <a:pt x="1088561" y="16054"/>
                  <a:pt x="1153367" y="7702"/>
                  <a:pt x="1218556" y="6160"/>
                </a:cubicBezTo>
                <a:cubicBezTo>
                  <a:pt x="1243229" y="5548"/>
                  <a:pt x="1267858" y="4041"/>
                  <a:pt x="1292508" y="2534"/>
                </a:cubicBezTo>
                <a:cubicBezTo>
                  <a:pt x="1304046" y="1828"/>
                  <a:pt x="1315584" y="1122"/>
                  <a:pt x="1327135" y="507"/>
                </a:cubicBezTo>
                <a:cubicBezTo>
                  <a:pt x="1394435" y="-1292"/>
                  <a:pt x="1461532" y="1663"/>
                  <a:pt x="1528540" y="9887"/>
                </a:cubicBezTo>
                <a:cubicBezTo>
                  <a:pt x="1595828" y="18110"/>
                  <a:pt x="1663026" y="26847"/>
                  <a:pt x="1729933" y="39567"/>
                </a:cubicBezTo>
                <a:cubicBezTo>
                  <a:pt x="1740964" y="41676"/>
                  <a:pt x="1751995" y="43702"/>
                  <a:pt x="1763038" y="45729"/>
                </a:cubicBezTo>
                <a:cubicBezTo>
                  <a:pt x="1799744" y="52469"/>
                  <a:pt x="1836462" y="59211"/>
                  <a:pt x="1872838" y="68991"/>
                </a:cubicBezTo>
                <a:cubicBezTo>
                  <a:pt x="1929133" y="84024"/>
                  <a:pt x="1984477" y="103940"/>
                  <a:pt x="2038869" y="128609"/>
                </a:cubicBezTo>
                <a:cubicBezTo>
                  <a:pt x="2081788" y="148011"/>
                  <a:pt x="2119926" y="178719"/>
                  <a:pt x="2153754" y="219065"/>
                </a:cubicBezTo>
                <a:cubicBezTo>
                  <a:pt x="2188558" y="260694"/>
                  <a:pt x="2220090" y="306307"/>
                  <a:pt x="2247629" y="356932"/>
                </a:cubicBezTo>
                <a:close/>
                <a:moveTo>
                  <a:pt x="340035" y="359951"/>
                </a:moveTo>
                <a:cubicBezTo>
                  <a:pt x="344097" y="356804"/>
                  <a:pt x="348160" y="353656"/>
                  <a:pt x="351791" y="349608"/>
                </a:cubicBezTo>
                <a:lnTo>
                  <a:pt x="351791" y="349480"/>
                </a:lnTo>
                <a:cubicBezTo>
                  <a:pt x="343093" y="351536"/>
                  <a:pt x="336211" y="358346"/>
                  <a:pt x="329712" y="365670"/>
                </a:cubicBezTo>
                <a:cubicBezTo>
                  <a:pt x="329042" y="366469"/>
                  <a:pt x="328777" y="367812"/>
                  <a:pt x="328514" y="369156"/>
                </a:cubicBezTo>
                <a:cubicBezTo>
                  <a:pt x="328438" y="369539"/>
                  <a:pt x="328363" y="369923"/>
                  <a:pt x="328278" y="370295"/>
                </a:cubicBezTo>
                <a:cubicBezTo>
                  <a:pt x="331910" y="366248"/>
                  <a:pt x="335973" y="363099"/>
                  <a:pt x="340035" y="359951"/>
                </a:cubicBezTo>
                <a:close/>
                <a:moveTo>
                  <a:pt x="326788" y="371721"/>
                </a:moveTo>
                <a:cubicBezTo>
                  <a:pt x="327157" y="371370"/>
                  <a:pt x="327525" y="371019"/>
                  <a:pt x="327895" y="370680"/>
                </a:cubicBezTo>
                <a:cubicBezTo>
                  <a:pt x="323958" y="368833"/>
                  <a:pt x="321599" y="371823"/>
                  <a:pt x="318634" y="375578"/>
                </a:cubicBezTo>
                <a:cubicBezTo>
                  <a:pt x="318505" y="375743"/>
                  <a:pt x="318373" y="375910"/>
                  <a:pt x="318241" y="376076"/>
                </a:cubicBezTo>
                <a:cubicBezTo>
                  <a:pt x="322111" y="376188"/>
                  <a:pt x="324492" y="373915"/>
                  <a:pt x="326788" y="371721"/>
                </a:cubicBezTo>
                <a:close/>
                <a:moveTo>
                  <a:pt x="262463" y="322440"/>
                </a:moveTo>
                <a:cubicBezTo>
                  <a:pt x="263018" y="321639"/>
                  <a:pt x="263573" y="320836"/>
                  <a:pt x="264140" y="320056"/>
                </a:cubicBezTo>
                <a:cubicBezTo>
                  <a:pt x="262984" y="320962"/>
                  <a:pt x="261779" y="321771"/>
                  <a:pt x="260577" y="322579"/>
                </a:cubicBezTo>
                <a:cubicBezTo>
                  <a:pt x="257007" y="324975"/>
                  <a:pt x="253453" y="327360"/>
                  <a:pt x="251237" y="332262"/>
                </a:cubicBezTo>
                <a:cubicBezTo>
                  <a:pt x="256262" y="331391"/>
                  <a:pt x="259362" y="326914"/>
                  <a:pt x="262463" y="322440"/>
                </a:cubicBezTo>
                <a:close/>
                <a:moveTo>
                  <a:pt x="231641" y="349223"/>
                </a:moveTo>
                <a:cubicBezTo>
                  <a:pt x="202965" y="376462"/>
                  <a:pt x="174385" y="403959"/>
                  <a:pt x="149343" y="437493"/>
                </a:cubicBezTo>
                <a:lnTo>
                  <a:pt x="149247" y="437365"/>
                </a:lnTo>
                <a:cubicBezTo>
                  <a:pt x="144180" y="444175"/>
                  <a:pt x="139593" y="451499"/>
                  <a:pt x="136152" y="459979"/>
                </a:cubicBezTo>
                <a:cubicBezTo>
                  <a:pt x="141608" y="454217"/>
                  <a:pt x="146665" y="447981"/>
                  <a:pt x="151717" y="441754"/>
                </a:cubicBezTo>
                <a:cubicBezTo>
                  <a:pt x="154099" y="438815"/>
                  <a:pt x="156480" y="435880"/>
                  <a:pt x="158901" y="432996"/>
                </a:cubicBezTo>
                <a:cubicBezTo>
                  <a:pt x="185951" y="400618"/>
                  <a:pt x="214531" y="370680"/>
                  <a:pt x="243685" y="341771"/>
                </a:cubicBezTo>
                <a:cubicBezTo>
                  <a:pt x="244334" y="341125"/>
                  <a:pt x="245056" y="340552"/>
                  <a:pt x="245782" y="339974"/>
                </a:cubicBezTo>
                <a:cubicBezTo>
                  <a:pt x="247946" y="338254"/>
                  <a:pt x="250161" y="336495"/>
                  <a:pt x="250662" y="332647"/>
                </a:cubicBezTo>
                <a:cubicBezTo>
                  <a:pt x="245154" y="335021"/>
                  <a:pt x="240741" y="339708"/>
                  <a:pt x="236345" y="344380"/>
                </a:cubicBezTo>
                <a:cubicBezTo>
                  <a:pt x="234791" y="346031"/>
                  <a:pt x="233239" y="347679"/>
                  <a:pt x="231641" y="349223"/>
                </a:cubicBezTo>
                <a:close/>
                <a:moveTo>
                  <a:pt x="252096" y="1755267"/>
                </a:moveTo>
                <a:cubicBezTo>
                  <a:pt x="279147" y="1777365"/>
                  <a:pt x="306292" y="1799082"/>
                  <a:pt x="336498" y="1812950"/>
                </a:cubicBezTo>
                <a:lnTo>
                  <a:pt x="336498" y="1812823"/>
                </a:lnTo>
                <a:cubicBezTo>
                  <a:pt x="364791" y="1825803"/>
                  <a:pt x="393945" y="1834032"/>
                  <a:pt x="423481" y="1839290"/>
                </a:cubicBezTo>
                <a:cubicBezTo>
                  <a:pt x="418006" y="1835010"/>
                  <a:pt x="412502" y="1830768"/>
                  <a:pt x="406994" y="1826527"/>
                </a:cubicBezTo>
                <a:cubicBezTo>
                  <a:pt x="395478" y="1817649"/>
                  <a:pt x="383944" y="1808759"/>
                  <a:pt x="372629" y="1799463"/>
                </a:cubicBezTo>
                <a:cubicBezTo>
                  <a:pt x="363761" y="1792161"/>
                  <a:pt x="354973" y="1784667"/>
                  <a:pt x="346184" y="1777174"/>
                </a:cubicBezTo>
                <a:cubicBezTo>
                  <a:pt x="321435" y="1756080"/>
                  <a:pt x="296683" y="1734972"/>
                  <a:pt x="270161" y="1718005"/>
                </a:cubicBezTo>
                <a:cubicBezTo>
                  <a:pt x="268977" y="1717243"/>
                  <a:pt x="267875" y="1716291"/>
                  <a:pt x="266767" y="1715338"/>
                </a:cubicBezTo>
                <a:cubicBezTo>
                  <a:pt x="265820" y="1714525"/>
                  <a:pt x="264866" y="1713700"/>
                  <a:pt x="263853" y="1712989"/>
                </a:cubicBezTo>
                <a:cubicBezTo>
                  <a:pt x="256784" y="1707947"/>
                  <a:pt x="250343" y="1701635"/>
                  <a:pt x="243909" y="1695336"/>
                </a:cubicBezTo>
                <a:cubicBezTo>
                  <a:pt x="237558" y="1689113"/>
                  <a:pt x="231215" y="1682890"/>
                  <a:pt x="224281" y="1677911"/>
                </a:cubicBezTo>
                <a:cubicBezTo>
                  <a:pt x="198759" y="1659547"/>
                  <a:pt x="174672" y="1638465"/>
                  <a:pt x="151637" y="1615084"/>
                </a:cubicBezTo>
                <a:cubicBezTo>
                  <a:pt x="151283" y="1614741"/>
                  <a:pt x="150933" y="1614348"/>
                  <a:pt x="150577" y="1613954"/>
                </a:cubicBezTo>
                <a:cubicBezTo>
                  <a:pt x="149200" y="1612405"/>
                  <a:pt x="147721" y="1610741"/>
                  <a:pt x="145519" y="1611363"/>
                </a:cubicBezTo>
                <a:cubicBezTo>
                  <a:pt x="146797" y="1623784"/>
                  <a:pt x="151443" y="1633347"/>
                  <a:pt x="156066" y="1642872"/>
                </a:cubicBezTo>
                <a:cubicBezTo>
                  <a:pt x="157322" y="1645463"/>
                  <a:pt x="158577" y="1648041"/>
                  <a:pt x="159761" y="1650670"/>
                </a:cubicBezTo>
                <a:cubicBezTo>
                  <a:pt x="171422" y="1676502"/>
                  <a:pt x="186334" y="1697965"/>
                  <a:pt x="204877" y="1715173"/>
                </a:cubicBezTo>
                <a:cubicBezTo>
                  <a:pt x="218297" y="1727695"/>
                  <a:pt x="232303" y="1739113"/>
                  <a:pt x="246254" y="1750492"/>
                </a:cubicBezTo>
                <a:cubicBezTo>
                  <a:pt x="248204" y="1752079"/>
                  <a:pt x="250151" y="1753680"/>
                  <a:pt x="252096" y="1755267"/>
                </a:cubicBezTo>
                <a:close/>
                <a:moveTo>
                  <a:pt x="739101" y="182189"/>
                </a:moveTo>
                <a:cubicBezTo>
                  <a:pt x="717882" y="185787"/>
                  <a:pt x="696948" y="191440"/>
                  <a:pt x="676207" y="198249"/>
                </a:cubicBezTo>
                <a:lnTo>
                  <a:pt x="676302" y="198378"/>
                </a:lnTo>
                <a:cubicBezTo>
                  <a:pt x="675735" y="198570"/>
                  <a:pt x="675150" y="198702"/>
                  <a:pt x="674556" y="198838"/>
                </a:cubicBezTo>
                <a:cubicBezTo>
                  <a:pt x="672346" y="199339"/>
                  <a:pt x="669999" y="199873"/>
                  <a:pt x="667891" y="203517"/>
                </a:cubicBezTo>
                <a:cubicBezTo>
                  <a:pt x="689970" y="204799"/>
                  <a:pt x="710861" y="199249"/>
                  <a:pt x="731661" y="193724"/>
                </a:cubicBezTo>
                <a:cubicBezTo>
                  <a:pt x="735895" y="192601"/>
                  <a:pt x="740124" y="191477"/>
                  <a:pt x="744359" y="190412"/>
                </a:cubicBezTo>
                <a:cubicBezTo>
                  <a:pt x="745028" y="190284"/>
                  <a:pt x="745793" y="190026"/>
                  <a:pt x="746366" y="189641"/>
                </a:cubicBezTo>
                <a:cubicBezTo>
                  <a:pt x="748087" y="188484"/>
                  <a:pt x="749138" y="186686"/>
                  <a:pt x="748660" y="183987"/>
                </a:cubicBezTo>
                <a:cubicBezTo>
                  <a:pt x="748278" y="181675"/>
                  <a:pt x="746749" y="181418"/>
                  <a:pt x="745410" y="181418"/>
                </a:cubicBezTo>
                <a:cubicBezTo>
                  <a:pt x="743308" y="181418"/>
                  <a:pt x="741205" y="181803"/>
                  <a:pt x="739101" y="182189"/>
                </a:cubicBezTo>
                <a:close/>
                <a:moveTo>
                  <a:pt x="520439" y="235859"/>
                </a:moveTo>
                <a:cubicBezTo>
                  <a:pt x="518134" y="236856"/>
                  <a:pt x="515828" y="237854"/>
                  <a:pt x="513522" y="238851"/>
                </a:cubicBezTo>
                <a:lnTo>
                  <a:pt x="513522" y="238723"/>
                </a:lnTo>
                <a:cubicBezTo>
                  <a:pt x="513266" y="238842"/>
                  <a:pt x="513008" y="238958"/>
                  <a:pt x="512749" y="239075"/>
                </a:cubicBezTo>
                <a:cubicBezTo>
                  <a:pt x="510778" y="239961"/>
                  <a:pt x="508734" y="240880"/>
                  <a:pt x="507213" y="243606"/>
                </a:cubicBezTo>
                <a:cubicBezTo>
                  <a:pt x="507504" y="243635"/>
                  <a:pt x="507786" y="243674"/>
                  <a:pt x="508058" y="243709"/>
                </a:cubicBezTo>
                <a:cubicBezTo>
                  <a:pt x="508945" y="243827"/>
                  <a:pt x="509731" y="243931"/>
                  <a:pt x="510462" y="243735"/>
                </a:cubicBezTo>
                <a:lnTo>
                  <a:pt x="510463" y="243733"/>
                </a:lnTo>
                <a:cubicBezTo>
                  <a:pt x="532257" y="236539"/>
                  <a:pt x="554050" y="229344"/>
                  <a:pt x="576129" y="224204"/>
                </a:cubicBezTo>
                <a:cubicBezTo>
                  <a:pt x="577241" y="224005"/>
                  <a:pt x="578238" y="223497"/>
                  <a:pt x="579253" y="222979"/>
                </a:cubicBezTo>
                <a:cubicBezTo>
                  <a:pt x="579547" y="222829"/>
                  <a:pt x="579843" y="222678"/>
                  <a:pt x="580143" y="222534"/>
                </a:cubicBezTo>
                <a:cubicBezTo>
                  <a:pt x="581577" y="221892"/>
                  <a:pt x="582247" y="220220"/>
                  <a:pt x="582055" y="218166"/>
                </a:cubicBezTo>
                <a:cubicBezTo>
                  <a:pt x="581864" y="216110"/>
                  <a:pt x="581196" y="214568"/>
                  <a:pt x="579762" y="213797"/>
                </a:cubicBezTo>
                <a:cubicBezTo>
                  <a:pt x="576607" y="212127"/>
                  <a:pt x="573453" y="213154"/>
                  <a:pt x="570490" y="214439"/>
                </a:cubicBezTo>
                <a:cubicBezTo>
                  <a:pt x="553776" y="221440"/>
                  <a:pt x="537135" y="228637"/>
                  <a:pt x="520439" y="235859"/>
                </a:cubicBezTo>
                <a:close/>
                <a:moveTo>
                  <a:pt x="604327" y="1863966"/>
                </a:moveTo>
                <a:cubicBezTo>
                  <a:pt x="620672" y="1867141"/>
                  <a:pt x="637017" y="1870329"/>
                  <a:pt x="653362" y="1873606"/>
                </a:cubicBezTo>
                <a:lnTo>
                  <a:pt x="653457" y="1873606"/>
                </a:lnTo>
                <a:cubicBezTo>
                  <a:pt x="689397" y="1880794"/>
                  <a:pt x="725433" y="1884909"/>
                  <a:pt x="761946" y="1882978"/>
                </a:cubicBezTo>
                <a:cubicBezTo>
                  <a:pt x="749006" y="1880730"/>
                  <a:pt x="736064" y="1878508"/>
                  <a:pt x="723126" y="1876298"/>
                </a:cubicBezTo>
                <a:cubicBezTo>
                  <a:pt x="690382" y="1870685"/>
                  <a:pt x="657653" y="1865084"/>
                  <a:pt x="624974" y="1858823"/>
                </a:cubicBezTo>
                <a:cubicBezTo>
                  <a:pt x="579187" y="1850085"/>
                  <a:pt x="533690" y="1838528"/>
                  <a:pt x="487331" y="1825930"/>
                </a:cubicBezTo>
                <a:cubicBezTo>
                  <a:pt x="489731" y="1830273"/>
                  <a:pt x="492543" y="1831594"/>
                  <a:pt x="495166" y="1832839"/>
                </a:cubicBezTo>
                <a:cubicBezTo>
                  <a:pt x="495886" y="1833182"/>
                  <a:pt x="496593" y="1833512"/>
                  <a:pt x="497272" y="1833905"/>
                </a:cubicBezTo>
                <a:cubicBezTo>
                  <a:pt x="515910" y="1844307"/>
                  <a:pt x="535411" y="1850339"/>
                  <a:pt x="555293" y="1854327"/>
                </a:cubicBezTo>
                <a:cubicBezTo>
                  <a:pt x="571637" y="1857604"/>
                  <a:pt x="587982" y="1860779"/>
                  <a:pt x="604327" y="1863966"/>
                </a:cubicBezTo>
                <a:close/>
                <a:moveTo>
                  <a:pt x="1043827" y="129380"/>
                </a:moveTo>
                <a:cubicBezTo>
                  <a:pt x="1031113" y="126554"/>
                  <a:pt x="1011519" y="128481"/>
                  <a:pt x="1002725" y="134005"/>
                </a:cubicBezTo>
                <a:cubicBezTo>
                  <a:pt x="1016584" y="137731"/>
                  <a:pt x="1030254" y="136832"/>
                  <a:pt x="1043827" y="129380"/>
                </a:cubicBezTo>
                <a:close/>
                <a:moveTo>
                  <a:pt x="1550995" y="2298764"/>
                </a:moveTo>
                <a:cubicBezTo>
                  <a:pt x="1550805" y="2299411"/>
                  <a:pt x="1551958" y="2299665"/>
                  <a:pt x="1552630" y="2299030"/>
                </a:cubicBezTo>
                <a:lnTo>
                  <a:pt x="1552630" y="2299157"/>
                </a:lnTo>
                <a:cubicBezTo>
                  <a:pt x="1553771" y="2298002"/>
                  <a:pt x="1554342" y="2296452"/>
                  <a:pt x="1554253" y="2294522"/>
                </a:cubicBezTo>
                <a:cubicBezTo>
                  <a:pt x="1554190" y="2294230"/>
                  <a:pt x="1553987" y="2293938"/>
                  <a:pt x="1553695" y="2293531"/>
                </a:cubicBezTo>
                <a:cubicBezTo>
                  <a:pt x="1553467" y="2293226"/>
                  <a:pt x="1553201" y="2292845"/>
                  <a:pt x="1552909" y="2292337"/>
                </a:cubicBezTo>
                <a:cubicBezTo>
                  <a:pt x="1552694" y="2293048"/>
                  <a:pt x="1552478" y="2293709"/>
                  <a:pt x="1552263" y="2294331"/>
                </a:cubicBezTo>
                <a:cubicBezTo>
                  <a:pt x="1551743" y="2295906"/>
                  <a:pt x="1551274" y="2297303"/>
                  <a:pt x="1550995" y="2298764"/>
                </a:cubicBezTo>
                <a:close/>
                <a:moveTo>
                  <a:pt x="1653644" y="1879054"/>
                </a:moveTo>
                <a:cubicBezTo>
                  <a:pt x="1652541" y="1880629"/>
                  <a:pt x="1651324" y="1882343"/>
                  <a:pt x="1652515" y="1885163"/>
                </a:cubicBezTo>
                <a:cubicBezTo>
                  <a:pt x="1653948" y="1882851"/>
                  <a:pt x="1655001" y="1880667"/>
                  <a:pt x="1654709" y="1877327"/>
                </a:cubicBezTo>
                <a:cubicBezTo>
                  <a:pt x="1654455" y="1877911"/>
                  <a:pt x="1654062" y="1878470"/>
                  <a:pt x="1653644" y="1879054"/>
                </a:cubicBezTo>
                <a:close/>
                <a:moveTo>
                  <a:pt x="1666893" y="1839582"/>
                </a:moveTo>
                <a:cubicBezTo>
                  <a:pt x="1665258" y="1844065"/>
                  <a:pt x="1663622" y="1848561"/>
                  <a:pt x="1661974" y="1853044"/>
                </a:cubicBezTo>
                <a:cubicBezTo>
                  <a:pt x="1667996" y="1843405"/>
                  <a:pt x="1672586" y="1832483"/>
                  <a:pt x="1674209" y="1819631"/>
                </a:cubicBezTo>
                <a:cubicBezTo>
                  <a:pt x="1671749" y="1826247"/>
                  <a:pt x="1669328" y="1832915"/>
                  <a:pt x="1666893" y="1839582"/>
                </a:cubicBezTo>
                <a:close/>
                <a:moveTo>
                  <a:pt x="1932962" y="1716075"/>
                </a:moveTo>
                <a:cubicBezTo>
                  <a:pt x="1919002" y="1713890"/>
                  <a:pt x="1890234" y="1720964"/>
                  <a:pt x="1878861" y="1730591"/>
                </a:cubicBezTo>
                <a:cubicBezTo>
                  <a:pt x="1887749" y="1732140"/>
                  <a:pt x="1922540" y="1722882"/>
                  <a:pt x="1932962" y="1716075"/>
                </a:cubicBezTo>
                <a:close/>
                <a:moveTo>
                  <a:pt x="2259712" y="1477074"/>
                </a:moveTo>
                <a:cubicBezTo>
                  <a:pt x="2260676" y="1475473"/>
                  <a:pt x="2261715" y="1473759"/>
                  <a:pt x="2260435" y="1470660"/>
                </a:cubicBezTo>
                <a:cubicBezTo>
                  <a:pt x="2260143" y="1471460"/>
                  <a:pt x="2259775" y="1472171"/>
                  <a:pt x="2259408" y="1472857"/>
                </a:cubicBezTo>
                <a:cubicBezTo>
                  <a:pt x="2258419" y="1474711"/>
                  <a:pt x="2257506" y="1476438"/>
                  <a:pt x="2258622" y="1479525"/>
                </a:cubicBezTo>
                <a:cubicBezTo>
                  <a:pt x="2258774" y="1478636"/>
                  <a:pt x="2259230" y="1477874"/>
                  <a:pt x="2259712" y="1477074"/>
                </a:cubicBezTo>
                <a:close/>
                <a:moveTo>
                  <a:pt x="2241695" y="1522705"/>
                </a:moveTo>
                <a:cubicBezTo>
                  <a:pt x="2244852" y="1518082"/>
                  <a:pt x="2247629" y="1513192"/>
                  <a:pt x="2248200" y="1506893"/>
                </a:cubicBezTo>
                <a:cubicBezTo>
                  <a:pt x="2244852" y="1511389"/>
                  <a:pt x="2243039" y="1516786"/>
                  <a:pt x="2241695" y="1522705"/>
                </a:cubicBezTo>
                <a:close/>
                <a:moveTo>
                  <a:pt x="2211595" y="1433982"/>
                </a:moveTo>
                <a:cubicBezTo>
                  <a:pt x="2212229" y="1432458"/>
                  <a:pt x="2212851" y="1430973"/>
                  <a:pt x="2211202" y="1430706"/>
                </a:cubicBezTo>
                <a:lnTo>
                  <a:pt x="2211304" y="1430706"/>
                </a:lnTo>
                <a:cubicBezTo>
                  <a:pt x="2209009" y="1430452"/>
                  <a:pt x="2209009" y="1434427"/>
                  <a:pt x="2209681" y="1437386"/>
                </a:cubicBezTo>
                <a:cubicBezTo>
                  <a:pt x="2209833" y="1437221"/>
                  <a:pt x="2209998" y="1437068"/>
                  <a:pt x="2210163" y="1436929"/>
                </a:cubicBezTo>
                <a:cubicBezTo>
                  <a:pt x="2210518" y="1436611"/>
                  <a:pt x="2210860" y="1436319"/>
                  <a:pt x="2210923" y="1435976"/>
                </a:cubicBezTo>
                <a:cubicBezTo>
                  <a:pt x="2211012" y="1435367"/>
                  <a:pt x="2211304" y="1434668"/>
                  <a:pt x="2211595" y="1433982"/>
                </a:cubicBezTo>
                <a:close/>
                <a:moveTo>
                  <a:pt x="2162261" y="1590548"/>
                </a:moveTo>
                <a:cubicBezTo>
                  <a:pt x="2159497" y="1591310"/>
                  <a:pt x="2158255" y="1593621"/>
                  <a:pt x="2157963" y="1598130"/>
                </a:cubicBezTo>
                <a:cubicBezTo>
                  <a:pt x="2160930" y="1596199"/>
                  <a:pt x="2162261" y="1593888"/>
                  <a:pt x="2162261" y="1590548"/>
                </a:cubicBezTo>
                <a:close/>
                <a:moveTo>
                  <a:pt x="2171441" y="1579232"/>
                </a:moveTo>
                <a:cubicBezTo>
                  <a:pt x="2189027" y="1549552"/>
                  <a:pt x="2202695" y="1516659"/>
                  <a:pt x="2214930" y="1482611"/>
                </a:cubicBezTo>
                <a:lnTo>
                  <a:pt x="2214930" y="1482484"/>
                </a:lnTo>
                <a:cubicBezTo>
                  <a:pt x="2215120" y="1481963"/>
                  <a:pt x="2215361" y="1481442"/>
                  <a:pt x="2215627" y="1480896"/>
                </a:cubicBezTo>
                <a:cubicBezTo>
                  <a:pt x="2216578" y="1478877"/>
                  <a:pt x="2217643" y="1476629"/>
                  <a:pt x="2215982" y="1473492"/>
                </a:cubicBezTo>
                <a:cubicBezTo>
                  <a:pt x="2215348" y="1474953"/>
                  <a:pt x="2214714" y="1476388"/>
                  <a:pt x="2214093" y="1477797"/>
                </a:cubicBezTo>
                <a:cubicBezTo>
                  <a:pt x="2212483" y="1481468"/>
                  <a:pt x="2210936" y="1484998"/>
                  <a:pt x="2209491" y="1488529"/>
                </a:cubicBezTo>
                <a:cubicBezTo>
                  <a:pt x="2196672" y="1519999"/>
                  <a:pt x="2182915" y="1550708"/>
                  <a:pt x="2166953" y="1579499"/>
                </a:cubicBezTo>
                <a:cubicBezTo>
                  <a:pt x="2166534" y="1580223"/>
                  <a:pt x="2166078" y="1580934"/>
                  <a:pt x="2165609" y="1581645"/>
                </a:cubicBezTo>
                <a:cubicBezTo>
                  <a:pt x="2164049" y="1584046"/>
                  <a:pt x="2162477" y="1586459"/>
                  <a:pt x="2162553" y="1590027"/>
                </a:cubicBezTo>
                <a:cubicBezTo>
                  <a:pt x="2166179" y="1588986"/>
                  <a:pt x="2168132" y="1585354"/>
                  <a:pt x="2170046" y="1581760"/>
                </a:cubicBezTo>
                <a:cubicBezTo>
                  <a:pt x="2170503" y="1580909"/>
                  <a:pt x="2170959" y="1580058"/>
                  <a:pt x="2171441" y="1579232"/>
                </a:cubicBezTo>
                <a:close/>
                <a:moveTo>
                  <a:pt x="2227330" y="1579740"/>
                </a:moveTo>
                <a:cubicBezTo>
                  <a:pt x="2229676" y="1576426"/>
                  <a:pt x="2232021" y="1573111"/>
                  <a:pt x="2231945" y="1567929"/>
                </a:cubicBezTo>
                <a:cubicBezTo>
                  <a:pt x="2227545" y="1571523"/>
                  <a:pt x="2225834" y="1577175"/>
                  <a:pt x="2224870" y="1583474"/>
                </a:cubicBezTo>
                <a:cubicBezTo>
                  <a:pt x="2225618" y="1582166"/>
                  <a:pt x="2226468" y="1580960"/>
                  <a:pt x="2227330" y="1579740"/>
                </a:cubicBezTo>
                <a:close/>
                <a:moveTo>
                  <a:pt x="2244751" y="1539278"/>
                </a:moveTo>
                <a:cubicBezTo>
                  <a:pt x="2238830" y="1546987"/>
                  <a:pt x="2234912" y="1556360"/>
                  <a:pt x="2232427" y="1566901"/>
                </a:cubicBezTo>
                <a:cubicBezTo>
                  <a:pt x="2238830" y="1559573"/>
                  <a:pt x="2242456" y="1550073"/>
                  <a:pt x="2244751" y="1539278"/>
                </a:cubicBezTo>
                <a:close/>
                <a:moveTo>
                  <a:pt x="2263490" y="1494498"/>
                </a:moveTo>
                <a:cubicBezTo>
                  <a:pt x="2264124" y="1492504"/>
                  <a:pt x="2264758" y="1490510"/>
                  <a:pt x="2265405" y="1488529"/>
                </a:cubicBezTo>
                <a:cubicBezTo>
                  <a:pt x="2265773" y="1487335"/>
                  <a:pt x="2265570" y="1485684"/>
                  <a:pt x="2265367" y="1484046"/>
                </a:cubicBezTo>
                <a:cubicBezTo>
                  <a:pt x="2265316" y="1483563"/>
                  <a:pt x="2265253" y="1483081"/>
                  <a:pt x="2265215" y="1482611"/>
                </a:cubicBezTo>
                <a:cubicBezTo>
                  <a:pt x="2262248" y="1490383"/>
                  <a:pt x="2259281" y="1498130"/>
                  <a:pt x="2256327" y="1505864"/>
                </a:cubicBezTo>
                <a:cubicBezTo>
                  <a:pt x="2253360" y="1513611"/>
                  <a:pt x="2250393" y="1521358"/>
                  <a:pt x="2247426" y="1529131"/>
                </a:cubicBezTo>
                <a:cubicBezTo>
                  <a:pt x="2247134" y="1529969"/>
                  <a:pt x="2246754" y="1530782"/>
                  <a:pt x="2246374" y="1531595"/>
                </a:cubicBezTo>
                <a:cubicBezTo>
                  <a:pt x="2245296" y="1533906"/>
                  <a:pt x="2244218" y="1536243"/>
                  <a:pt x="2244852" y="1539278"/>
                </a:cubicBezTo>
                <a:cubicBezTo>
                  <a:pt x="2253423" y="1526045"/>
                  <a:pt x="2258457" y="1510271"/>
                  <a:pt x="2263490" y="1494498"/>
                </a:cubicBezTo>
                <a:close/>
                <a:moveTo>
                  <a:pt x="2266533" y="1479245"/>
                </a:moveTo>
                <a:cubicBezTo>
                  <a:pt x="2266254" y="1480121"/>
                  <a:pt x="2265988" y="1480985"/>
                  <a:pt x="2265595" y="1481709"/>
                </a:cubicBezTo>
                <a:cubicBezTo>
                  <a:pt x="2268942" y="1481709"/>
                  <a:pt x="2269602" y="1478636"/>
                  <a:pt x="2269602" y="1474648"/>
                </a:cubicBezTo>
                <a:cubicBezTo>
                  <a:pt x="2267712" y="1475435"/>
                  <a:pt x="2267117" y="1477366"/>
                  <a:pt x="2266533" y="1479245"/>
                </a:cubicBezTo>
                <a:close/>
                <a:moveTo>
                  <a:pt x="2277260" y="1444968"/>
                </a:moveTo>
                <a:cubicBezTo>
                  <a:pt x="2277069" y="1446124"/>
                  <a:pt x="2278109" y="1446771"/>
                  <a:pt x="2278109" y="1446771"/>
                </a:cubicBezTo>
                <a:lnTo>
                  <a:pt x="2278109" y="1446632"/>
                </a:lnTo>
                <a:cubicBezTo>
                  <a:pt x="2278604" y="1446162"/>
                  <a:pt x="2278984" y="1445362"/>
                  <a:pt x="2279352" y="1444600"/>
                </a:cubicBezTo>
                <a:cubicBezTo>
                  <a:pt x="2279479" y="1444320"/>
                  <a:pt x="2279605" y="1444054"/>
                  <a:pt x="2279745" y="1443812"/>
                </a:cubicBezTo>
                <a:cubicBezTo>
                  <a:pt x="2279453" y="1442402"/>
                  <a:pt x="2278883" y="1442009"/>
                  <a:pt x="2278211" y="1442657"/>
                </a:cubicBezTo>
                <a:cubicBezTo>
                  <a:pt x="2277729" y="1443165"/>
                  <a:pt x="2277450" y="1444193"/>
                  <a:pt x="2277260" y="1444968"/>
                </a:cubicBezTo>
                <a:close/>
                <a:moveTo>
                  <a:pt x="2422954" y="1471816"/>
                </a:moveTo>
                <a:cubicBezTo>
                  <a:pt x="2432450" y="1511440"/>
                  <a:pt x="2432286" y="1553299"/>
                  <a:pt x="2425325" y="1593736"/>
                </a:cubicBezTo>
                <a:lnTo>
                  <a:pt x="2425477" y="1593672"/>
                </a:lnTo>
                <a:cubicBezTo>
                  <a:pt x="2418580" y="1634261"/>
                  <a:pt x="2403809" y="1673161"/>
                  <a:pt x="2384105" y="1708976"/>
                </a:cubicBezTo>
                <a:cubicBezTo>
                  <a:pt x="2344598" y="1780565"/>
                  <a:pt x="2282002" y="1840484"/>
                  <a:pt x="2206524" y="1870786"/>
                </a:cubicBezTo>
                <a:cubicBezTo>
                  <a:pt x="2196178" y="1874990"/>
                  <a:pt x="2184462" y="1869935"/>
                  <a:pt x="2180266" y="1859585"/>
                </a:cubicBezTo>
                <a:cubicBezTo>
                  <a:pt x="2176627" y="1850301"/>
                  <a:pt x="2180278" y="1839747"/>
                  <a:pt x="2188672" y="1834604"/>
                </a:cubicBezTo>
                <a:cubicBezTo>
                  <a:pt x="2250152" y="1797329"/>
                  <a:pt x="2299524" y="1743418"/>
                  <a:pt x="2332667" y="1681061"/>
                </a:cubicBezTo>
                <a:cubicBezTo>
                  <a:pt x="2349352" y="1649793"/>
                  <a:pt x="2361334" y="1616380"/>
                  <a:pt x="2369918" y="1582229"/>
                </a:cubicBezTo>
                <a:cubicBezTo>
                  <a:pt x="2378438" y="1547927"/>
                  <a:pt x="2382381" y="1512595"/>
                  <a:pt x="2382876" y="1476388"/>
                </a:cubicBezTo>
                <a:lnTo>
                  <a:pt x="2382990" y="1476159"/>
                </a:lnTo>
                <a:cubicBezTo>
                  <a:pt x="2383193" y="1465009"/>
                  <a:pt x="2392512" y="1456017"/>
                  <a:pt x="2403657" y="1456233"/>
                </a:cubicBezTo>
                <a:cubicBezTo>
                  <a:pt x="2413064" y="1456398"/>
                  <a:pt x="2420824" y="1463002"/>
                  <a:pt x="2422954" y="1471816"/>
                </a:cubicBezTo>
                <a:close/>
              </a:path>
            </a:pathLst>
          </a:custGeom>
          <a:solidFill>
            <a:schemeClr val="accent1"/>
          </a:solidFill>
          <a:ln w="1265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0" name="矩形 69"/>
          <p:cNvSpPr/>
          <p:nvPr>
            <p:custDataLst>
              <p:tags r:id="rId10"/>
            </p:custDataLst>
          </p:nvPr>
        </p:nvSpPr>
        <p:spPr>
          <a:xfrm>
            <a:off x="1762125" y="4217670"/>
            <a:ext cx="2715260" cy="1158875"/>
          </a:xfrm>
          <a:prstGeom prst="rect">
            <a:avLst/>
          </a:prstGeom>
          <a:noFill/>
        </p:spPr>
        <p:txBody>
          <a:bodyPr wrap="square" lIns="0" tIns="0" rIns="0" bIns="0" rtlCol="0" anchor="t" anchorCtr="0">
            <a:noAutofit/>
          </a:bodyPr>
          <a:lstStyle/>
          <a:p>
            <a:pPr indent="0" algn="ctr" fontAlgn="auto">
              <a:lnSpc>
                <a:spcPct val="150000"/>
              </a:lnSpc>
              <a:spcBef>
                <a:spcPct val="0"/>
              </a:spcBef>
              <a:spcAft>
                <a:spcPct val="0"/>
              </a:spcAft>
            </a:pPr>
            <a:r>
              <a:rPr lang="zh-CN" altLang="en-US" sz="1600">
                <a:solidFill>
                  <a:schemeClr val="tx1">
                    <a:lumMod val="85000"/>
                    <a:lumOff val="15000"/>
                  </a:schemeClr>
                </a:solidFill>
                <a:uFillTx/>
                <a:latin typeface="+中文正文" charset="0"/>
                <a:cs typeface="+mn-ea"/>
                <a:sym typeface="+mn-ea"/>
              </a:rPr>
              <a:t>《中华人民共和国劳动合同法》及实施条例为劳动合同的订立、履行、变更、解除和终止提供了明确的法律依据。</a:t>
            </a:r>
            <a:endParaRPr lang="zh-CN" altLang="en-US" sz="1600">
              <a:solidFill>
                <a:schemeClr val="tx1">
                  <a:lumMod val="85000"/>
                  <a:lumOff val="15000"/>
                </a:schemeClr>
              </a:solidFill>
              <a:uFillTx/>
              <a:latin typeface="+中文正文" charset="0"/>
              <a:cs typeface="+mn-ea"/>
              <a:sym typeface="+mn-ea"/>
            </a:endParaRPr>
          </a:p>
        </p:txBody>
      </p:sp>
      <p:sp>
        <p:nvSpPr>
          <p:cNvPr id="71" name="矩形 70"/>
          <p:cNvSpPr/>
          <p:nvPr>
            <p:custDataLst>
              <p:tags r:id="rId11"/>
            </p:custDataLst>
          </p:nvPr>
        </p:nvSpPr>
        <p:spPr>
          <a:xfrm>
            <a:off x="1763395" y="3803650"/>
            <a:ext cx="2714625" cy="385445"/>
          </a:xfrm>
          <a:prstGeom prst="rect">
            <a:avLst/>
          </a:prstGeom>
          <a:noFill/>
        </p:spPr>
        <p:txBody>
          <a:bodyPr wrap="square" lIns="0" tIns="0" rIns="0" bIns="0" rtlCol="0" anchor="ctr" anchorCtr="0">
            <a:noAutofit/>
          </a:bodyPr>
          <a:lstStyle/>
          <a:p>
            <a:pPr algn="ctr">
              <a:spcBef>
                <a:spcPct val="0"/>
              </a:spcBef>
              <a:spcAft>
                <a:spcPct val="0"/>
              </a:spcAft>
            </a:pPr>
            <a:r>
              <a:rPr lang="zh-CN" altLang="en-US" b="1">
                <a:solidFill>
                  <a:schemeClr val="accent1"/>
                </a:solidFill>
                <a:latin typeface="+mn-ea"/>
                <a:cs typeface="+mn-ea"/>
                <a:sym typeface="+mn-ea"/>
              </a:rPr>
              <a:t>劳动合同的法律依据</a:t>
            </a:r>
            <a:endParaRPr lang="zh-CN" altLang="en-US" b="1">
              <a:solidFill>
                <a:schemeClr val="accent1"/>
              </a:solidFill>
              <a:latin typeface="+mn-ea"/>
              <a:cs typeface="+mn-ea"/>
              <a:sym typeface="+mn-ea"/>
            </a:endParaRPr>
          </a:p>
        </p:txBody>
      </p:sp>
      <p:pic>
        <p:nvPicPr>
          <p:cNvPr id="78" name="图片 77" descr="/data/temp/dabb53dc-c64d-476f-b7ed-9b3de5a561ba/2a3feba6-a5d4-11f0-afba-129534aa6a7d.jpeg2a3feba6-a5d4-11f0-afba-129534aa6a7d"/>
          <p:cNvPicPr>
            <a:picLocks noChangeAspect="1"/>
          </p:cNvPicPr>
          <p:nvPr>
            <p:custDataLst>
              <p:tags r:id="rId12"/>
            </p:custDataLst>
          </p:nvPr>
        </p:nvPicPr>
        <p:blipFill>
          <a:blip r:embed="rId13"/>
          <a:srcRect l="16100" r="16100"/>
          <a:stretch>
            <a:fillRect/>
          </a:stretch>
        </p:blipFill>
        <p:spPr>
          <a:xfrm>
            <a:off x="1951736" y="1414759"/>
            <a:ext cx="2172183" cy="2128751"/>
          </a:xfrm>
          <a:custGeom>
            <a:avLst/>
            <a:gdLst/>
            <a:ahLst/>
            <a:cxnLst>
              <a:cxn ang="3">
                <a:pos x="hc" y="t"/>
              </a:cxn>
              <a:cxn ang="cd2">
                <a:pos x="l" y="vc"/>
              </a:cxn>
              <a:cxn ang="cd4">
                <a:pos x="hc" y="b"/>
              </a:cxn>
              <a:cxn ang="0">
                <a:pos x="r" y="vc"/>
              </a:cxn>
            </a:cxnLst>
            <a:rect l="l" t="t" r="r" b="b"/>
            <a:pathLst>
              <a:path w="3412" h="3343">
                <a:moveTo>
                  <a:pt x="2421" y="2740"/>
                </a:moveTo>
                <a:lnTo>
                  <a:pt x="2419" y="2743"/>
                </a:lnTo>
                <a:cubicBezTo>
                  <a:pt x="2417" y="2745"/>
                  <a:pt x="2417" y="2749"/>
                  <a:pt x="2418" y="2752"/>
                </a:cubicBezTo>
                <a:cubicBezTo>
                  <a:pt x="2420" y="2749"/>
                  <a:pt x="2421" y="2745"/>
                  <a:pt x="2421" y="2740"/>
                </a:cubicBezTo>
                <a:close/>
                <a:moveTo>
                  <a:pt x="715" y="2665"/>
                </a:moveTo>
                <a:cubicBezTo>
                  <a:pt x="717" y="2670"/>
                  <a:pt x="721" y="2674"/>
                  <a:pt x="726" y="2675"/>
                </a:cubicBezTo>
                <a:lnTo>
                  <a:pt x="729" y="2677"/>
                </a:lnTo>
                <a:cubicBezTo>
                  <a:pt x="756" y="2692"/>
                  <a:pt x="784" y="2702"/>
                  <a:pt x="814" y="2708"/>
                </a:cubicBezTo>
                <a:lnTo>
                  <a:pt x="885" y="2722"/>
                </a:lnTo>
                <a:lnTo>
                  <a:pt x="886" y="2721"/>
                </a:lnTo>
                <a:lnTo>
                  <a:pt x="958" y="2735"/>
                </a:lnTo>
                <a:cubicBezTo>
                  <a:pt x="1010" y="2746"/>
                  <a:pt x="1063" y="2751"/>
                  <a:pt x="1117" y="2749"/>
                </a:cubicBezTo>
                <a:lnTo>
                  <a:pt x="1059" y="2739"/>
                </a:lnTo>
                <a:cubicBezTo>
                  <a:pt x="1011" y="2731"/>
                  <a:pt x="964" y="2723"/>
                  <a:pt x="916" y="2713"/>
                </a:cubicBezTo>
                <a:cubicBezTo>
                  <a:pt x="849" y="2701"/>
                  <a:pt x="782" y="2684"/>
                  <a:pt x="715" y="2665"/>
                </a:cubicBezTo>
                <a:close/>
                <a:moveTo>
                  <a:pt x="2449" y="2656"/>
                </a:moveTo>
                <a:cubicBezTo>
                  <a:pt x="2446" y="2666"/>
                  <a:pt x="2442" y="2675"/>
                  <a:pt x="2439" y="2685"/>
                </a:cubicBezTo>
                <a:lnTo>
                  <a:pt x="2439" y="2686"/>
                </a:lnTo>
                <a:cubicBezTo>
                  <a:pt x="2436" y="2692"/>
                  <a:pt x="2434" y="2699"/>
                  <a:pt x="2431" y="2705"/>
                </a:cubicBezTo>
                <a:cubicBezTo>
                  <a:pt x="2441" y="2690"/>
                  <a:pt x="2447" y="2673"/>
                  <a:pt x="2449" y="2656"/>
                </a:cubicBezTo>
                <a:close/>
                <a:moveTo>
                  <a:pt x="2817" y="2505"/>
                </a:moveTo>
                <a:cubicBezTo>
                  <a:pt x="2792" y="2506"/>
                  <a:pt x="2769" y="2513"/>
                  <a:pt x="2748" y="2527"/>
                </a:cubicBezTo>
                <a:cubicBezTo>
                  <a:pt x="2776" y="2525"/>
                  <a:pt x="2803" y="2518"/>
                  <a:pt x="2827" y="2505"/>
                </a:cubicBezTo>
                <a:cubicBezTo>
                  <a:pt x="2824" y="2505"/>
                  <a:pt x="2820" y="2505"/>
                  <a:pt x="2817" y="2505"/>
                </a:cubicBezTo>
                <a:close/>
                <a:moveTo>
                  <a:pt x="218" y="2351"/>
                </a:moveTo>
                <a:cubicBezTo>
                  <a:pt x="217" y="2351"/>
                  <a:pt x="217" y="2351"/>
                  <a:pt x="216" y="2351"/>
                </a:cubicBezTo>
                <a:cubicBezTo>
                  <a:pt x="218" y="2368"/>
                  <a:pt x="223" y="2383"/>
                  <a:pt x="231" y="2397"/>
                </a:cubicBezTo>
                <a:cubicBezTo>
                  <a:pt x="233" y="2401"/>
                  <a:pt x="235" y="2405"/>
                  <a:pt x="237" y="2409"/>
                </a:cubicBezTo>
                <a:cubicBezTo>
                  <a:pt x="252" y="2444"/>
                  <a:pt x="274" y="2476"/>
                  <a:pt x="302" y="2503"/>
                </a:cubicBezTo>
                <a:cubicBezTo>
                  <a:pt x="322" y="2521"/>
                  <a:pt x="343" y="2538"/>
                  <a:pt x="363" y="2555"/>
                </a:cubicBezTo>
                <a:lnTo>
                  <a:pt x="372" y="2561"/>
                </a:lnTo>
                <a:lnTo>
                  <a:pt x="371" y="2562"/>
                </a:lnTo>
                <a:cubicBezTo>
                  <a:pt x="408" y="2595"/>
                  <a:pt x="450" y="2624"/>
                  <a:pt x="494" y="2646"/>
                </a:cubicBezTo>
                <a:cubicBezTo>
                  <a:pt x="535" y="2664"/>
                  <a:pt x="578" y="2677"/>
                  <a:pt x="621" y="2685"/>
                </a:cubicBezTo>
                <a:lnTo>
                  <a:pt x="597" y="2665"/>
                </a:lnTo>
                <a:cubicBezTo>
                  <a:pt x="581" y="2652"/>
                  <a:pt x="564" y="2639"/>
                  <a:pt x="547" y="2626"/>
                </a:cubicBezTo>
                <a:lnTo>
                  <a:pt x="509" y="2593"/>
                </a:lnTo>
                <a:cubicBezTo>
                  <a:pt x="474" y="2562"/>
                  <a:pt x="437" y="2533"/>
                  <a:pt x="398" y="2507"/>
                </a:cubicBezTo>
                <a:cubicBezTo>
                  <a:pt x="396" y="2506"/>
                  <a:pt x="394" y="2505"/>
                  <a:pt x="393" y="2503"/>
                </a:cubicBezTo>
                <a:cubicBezTo>
                  <a:pt x="392" y="2502"/>
                  <a:pt x="390" y="2501"/>
                  <a:pt x="389" y="2500"/>
                </a:cubicBezTo>
                <a:cubicBezTo>
                  <a:pt x="378" y="2492"/>
                  <a:pt x="369" y="2483"/>
                  <a:pt x="360" y="2474"/>
                </a:cubicBezTo>
                <a:cubicBezTo>
                  <a:pt x="351" y="2465"/>
                  <a:pt x="341" y="2456"/>
                  <a:pt x="331" y="2449"/>
                </a:cubicBezTo>
                <a:cubicBezTo>
                  <a:pt x="293" y="2421"/>
                  <a:pt x="258" y="2390"/>
                  <a:pt x="225" y="2357"/>
                </a:cubicBezTo>
                <a:lnTo>
                  <a:pt x="223" y="2355"/>
                </a:lnTo>
                <a:cubicBezTo>
                  <a:pt x="222" y="2354"/>
                  <a:pt x="220" y="2352"/>
                  <a:pt x="218" y="2351"/>
                </a:cubicBezTo>
                <a:close/>
                <a:moveTo>
                  <a:pt x="3162" y="2323"/>
                </a:moveTo>
                <a:cubicBezTo>
                  <a:pt x="3158" y="2324"/>
                  <a:pt x="3156" y="2327"/>
                  <a:pt x="3156" y="2334"/>
                </a:cubicBezTo>
                <a:cubicBezTo>
                  <a:pt x="3160" y="2332"/>
                  <a:pt x="3162" y="2327"/>
                  <a:pt x="3162" y="2323"/>
                </a:cubicBezTo>
                <a:close/>
                <a:moveTo>
                  <a:pt x="3264" y="2289"/>
                </a:moveTo>
                <a:cubicBezTo>
                  <a:pt x="3258" y="2295"/>
                  <a:pt x="3254" y="2303"/>
                  <a:pt x="3253" y="2312"/>
                </a:cubicBezTo>
                <a:lnTo>
                  <a:pt x="3257" y="2306"/>
                </a:lnTo>
                <a:cubicBezTo>
                  <a:pt x="3261" y="2301"/>
                  <a:pt x="3264" y="2295"/>
                  <a:pt x="3264" y="2289"/>
                </a:cubicBezTo>
                <a:close/>
                <a:moveTo>
                  <a:pt x="3283" y="2247"/>
                </a:moveTo>
                <a:cubicBezTo>
                  <a:pt x="3274" y="2259"/>
                  <a:pt x="3268" y="2273"/>
                  <a:pt x="3264" y="2287"/>
                </a:cubicBezTo>
                <a:cubicBezTo>
                  <a:pt x="3274" y="2276"/>
                  <a:pt x="3280" y="2262"/>
                  <a:pt x="3283" y="2247"/>
                </a:cubicBezTo>
                <a:close/>
                <a:moveTo>
                  <a:pt x="3288" y="2200"/>
                </a:moveTo>
                <a:cubicBezTo>
                  <a:pt x="3283" y="2207"/>
                  <a:pt x="3279" y="2215"/>
                  <a:pt x="3278" y="2223"/>
                </a:cubicBezTo>
                <a:cubicBezTo>
                  <a:pt x="3283" y="2216"/>
                  <a:pt x="3287" y="2208"/>
                  <a:pt x="3288" y="2200"/>
                </a:cubicBezTo>
                <a:close/>
                <a:moveTo>
                  <a:pt x="3313" y="2164"/>
                </a:moveTo>
                <a:cubicBezTo>
                  <a:pt x="3309" y="2176"/>
                  <a:pt x="3304" y="2187"/>
                  <a:pt x="3300" y="2198"/>
                </a:cubicBezTo>
                <a:cubicBezTo>
                  <a:pt x="3295" y="2210"/>
                  <a:pt x="3291" y="2221"/>
                  <a:pt x="3287" y="2232"/>
                </a:cubicBezTo>
                <a:cubicBezTo>
                  <a:pt x="3286" y="2234"/>
                  <a:pt x="3286" y="2235"/>
                  <a:pt x="3285" y="2236"/>
                </a:cubicBezTo>
                <a:cubicBezTo>
                  <a:pt x="3283" y="2239"/>
                  <a:pt x="3282" y="2243"/>
                  <a:pt x="3283" y="2247"/>
                </a:cubicBezTo>
                <a:cubicBezTo>
                  <a:pt x="3295" y="2227"/>
                  <a:pt x="3304" y="2205"/>
                  <a:pt x="3310" y="2182"/>
                </a:cubicBezTo>
                <a:lnTo>
                  <a:pt x="3310" y="2182"/>
                </a:lnTo>
                <a:lnTo>
                  <a:pt x="3313" y="2173"/>
                </a:lnTo>
                <a:cubicBezTo>
                  <a:pt x="3313" y="2171"/>
                  <a:pt x="3313" y="2169"/>
                  <a:pt x="3313" y="2166"/>
                </a:cubicBezTo>
                <a:cubicBezTo>
                  <a:pt x="3313" y="2166"/>
                  <a:pt x="3313" y="2165"/>
                  <a:pt x="3313" y="2164"/>
                </a:cubicBezTo>
                <a:close/>
                <a:moveTo>
                  <a:pt x="3319" y="2153"/>
                </a:moveTo>
                <a:cubicBezTo>
                  <a:pt x="3316" y="2154"/>
                  <a:pt x="3315" y="2157"/>
                  <a:pt x="3314" y="2160"/>
                </a:cubicBezTo>
                <a:cubicBezTo>
                  <a:pt x="3314" y="2161"/>
                  <a:pt x="3313" y="2162"/>
                  <a:pt x="3313" y="2163"/>
                </a:cubicBezTo>
                <a:cubicBezTo>
                  <a:pt x="3318" y="2163"/>
                  <a:pt x="3319" y="2159"/>
                  <a:pt x="3319" y="2153"/>
                </a:cubicBezTo>
                <a:close/>
                <a:moveTo>
                  <a:pt x="3240" y="2152"/>
                </a:moveTo>
                <a:lnTo>
                  <a:pt x="3237" y="2158"/>
                </a:lnTo>
                <a:cubicBezTo>
                  <a:pt x="3235" y="2164"/>
                  <a:pt x="3233" y="2169"/>
                  <a:pt x="3231" y="2174"/>
                </a:cubicBezTo>
                <a:cubicBezTo>
                  <a:pt x="3213" y="2219"/>
                  <a:pt x="3192" y="2264"/>
                  <a:pt x="3168" y="2307"/>
                </a:cubicBezTo>
                <a:lnTo>
                  <a:pt x="3167" y="2310"/>
                </a:lnTo>
                <a:cubicBezTo>
                  <a:pt x="3164" y="2313"/>
                  <a:pt x="3162" y="2318"/>
                  <a:pt x="3162" y="2322"/>
                </a:cubicBezTo>
                <a:cubicBezTo>
                  <a:pt x="3167" y="2321"/>
                  <a:pt x="3170" y="2315"/>
                  <a:pt x="3173" y="2310"/>
                </a:cubicBezTo>
                <a:lnTo>
                  <a:pt x="3175" y="2306"/>
                </a:lnTo>
                <a:lnTo>
                  <a:pt x="3175" y="2306"/>
                </a:lnTo>
                <a:cubicBezTo>
                  <a:pt x="3201" y="2261"/>
                  <a:pt x="3222" y="2214"/>
                  <a:pt x="3239" y="2165"/>
                </a:cubicBezTo>
                <a:cubicBezTo>
                  <a:pt x="3239" y="2164"/>
                  <a:pt x="3240" y="2164"/>
                  <a:pt x="3240" y="2163"/>
                </a:cubicBezTo>
                <a:cubicBezTo>
                  <a:pt x="3242" y="2160"/>
                  <a:pt x="3242" y="2155"/>
                  <a:pt x="3240" y="2152"/>
                </a:cubicBezTo>
                <a:close/>
                <a:moveTo>
                  <a:pt x="3305" y="2147"/>
                </a:moveTo>
                <a:cubicBezTo>
                  <a:pt x="3305" y="2148"/>
                  <a:pt x="3305" y="2149"/>
                  <a:pt x="3304" y="2150"/>
                </a:cubicBezTo>
                <a:cubicBezTo>
                  <a:pt x="3302" y="2153"/>
                  <a:pt x="3301" y="2157"/>
                  <a:pt x="3303" y="2160"/>
                </a:cubicBezTo>
                <a:cubicBezTo>
                  <a:pt x="3303" y="2159"/>
                  <a:pt x="3304" y="2158"/>
                  <a:pt x="3304" y="2157"/>
                </a:cubicBezTo>
                <a:cubicBezTo>
                  <a:pt x="3306" y="2154"/>
                  <a:pt x="3307" y="2150"/>
                  <a:pt x="3305" y="2147"/>
                </a:cubicBezTo>
                <a:close/>
                <a:moveTo>
                  <a:pt x="3332" y="2106"/>
                </a:moveTo>
                <a:cubicBezTo>
                  <a:pt x="3331" y="2106"/>
                  <a:pt x="3331" y="2106"/>
                  <a:pt x="3331" y="2106"/>
                </a:cubicBezTo>
                <a:cubicBezTo>
                  <a:pt x="3330" y="2107"/>
                  <a:pt x="3329" y="2109"/>
                  <a:pt x="3329" y="2110"/>
                </a:cubicBezTo>
                <a:lnTo>
                  <a:pt x="3330" y="2110"/>
                </a:lnTo>
                <a:cubicBezTo>
                  <a:pt x="3330" y="2111"/>
                  <a:pt x="3330" y="2111"/>
                  <a:pt x="3331" y="2112"/>
                </a:cubicBezTo>
                <a:cubicBezTo>
                  <a:pt x="3332" y="2111"/>
                  <a:pt x="3333" y="2110"/>
                  <a:pt x="3333" y="2109"/>
                </a:cubicBezTo>
                <a:lnTo>
                  <a:pt x="3333" y="2108"/>
                </a:lnTo>
                <a:cubicBezTo>
                  <a:pt x="3333" y="2106"/>
                  <a:pt x="3333" y="2106"/>
                  <a:pt x="3332" y="2106"/>
                </a:cubicBezTo>
                <a:close/>
                <a:moveTo>
                  <a:pt x="3234" y="2089"/>
                </a:moveTo>
                <a:cubicBezTo>
                  <a:pt x="3231" y="2089"/>
                  <a:pt x="3231" y="2094"/>
                  <a:pt x="3232" y="2099"/>
                </a:cubicBezTo>
                <a:lnTo>
                  <a:pt x="3233" y="2097"/>
                </a:lnTo>
                <a:cubicBezTo>
                  <a:pt x="3233" y="2096"/>
                  <a:pt x="3233" y="2095"/>
                  <a:pt x="3233" y="2094"/>
                </a:cubicBezTo>
                <a:lnTo>
                  <a:pt x="3234" y="2094"/>
                </a:lnTo>
                <a:cubicBezTo>
                  <a:pt x="3235" y="2091"/>
                  <a:pt x="3236" y="2089"/>
                  <a:pt x="3234" y="2089"/>
                </a:cubicBezTo>
                <a:close/>
                <a:moveTo>
                  <a:pt x="478" y="540"/>
                </a:moveTo>
                <a:cubicBezTo>
                  <a:pt x="474" y="541"/>
                  <a:pt x="471" y="544"/>
                  <a:pt x="468" y="548"/>
                </a:cubicBezTo>
                <a:cubicBezTo>
                  <a:pt x="473" y="548"/>
                  <a:pt x="477" y="546"/>
                  <a:pt x="481" y="542"/>
                </a:cubicBezTo>
                <a:lnTo>
                  <a:pt x="480" y="543"/>
                </a:lnTo>
                <a:lnTo>
                  <a:pt x="481" y="541"/>
                </a:lnTo>
                <a:cubicBezTo>
                  <a:pt x="480" y="541"/>
                  <a:pt x="479" y="540"/>
                  <a:pt x="478" y="540"/>
                </a:cubicBezTo>
                <a:close/>
                <a:moveTo>
                  <a:pt x="516" y="510"/>
                </a:moveTo>
                <a:cubicBezTo>
                  <a:pt x="503" y="515"/>
                  <a:pt x="492" y="523"/>
                  <a:pt x="484" y="534"/>
                </a:cubicBezTo>
                <a:cubicBezTo>
                  <a:pt x="483" y="536"/>
                  <a:pt x="482" y="537"/>
                  <a:pt x="482" y="539"/>
                </a:cubicBezTo>
                <a:cubicBezTo>
                  <a:pt x="482" y="540"/>
                  <a:pt x="482" y="540"/>
                  <a:pt x="482" y="541"/>
                </a:cubicBezTo>
                <a:cubicBezTo>
                  <a:pt x="487" y="535"/>
                  <a:pt x="493" y="530"/>
                  <a:pt x="499" y="526"/>
                </a:cubicBezTo>
                <a:lnTo>
                  <a:pt x="499" y="526"/>
                </a:lnTo>
                <a:cubicBezTo>
                  <a:pt x="505" y="521"/>
                  <a:pt x="511" y="516"/>
                  <a:pt x="516" y="510"/>
                </a:cubicBezTo>
                <a:close/>
                <a:moveTo>
                  <a:pt x="369" y="485"/>
                </a:moveTo>
                <a:cubicBezTo>
                  <a:pt x="361" y="490"/>
                  <a:pt x="354" y="495"/>
                  <a:pt x="348" y="502"/>
                </a:cubicBezTo>
                <a:cubicBezTo>
                  <a:pt x="346" y="505"/>
                  <a:pt x="343" y="507"/>
                  <a:pt x="341" y="510"/>
                </a:cubicBezTo>
                <a:lnTo>
                  <a:pt x="341" y="510"/>
                </a:lnTo>
                <a:cubicBezTo>
                  <a:pt x="297" y="549"/>
                  <a:pt x="257" y="592"/>
                  <a:pt x="221" y="639"/>
                </a:cubicBezTo>
                <a:cubicBezTo>
                  <a:pt x="213" y="649"/>
                  <a:pt x="207" y="660"/>
                  <a:pt x="202" y="672"/>
                </a:cubicBezTo>
                <a:cubicBezTo>
                  <a:pt x="210" y="663"/>
                  <a:pt x="217" y="654"/>
                  <a:pt x="224" y="645"/>
                </a:cubicBezTo>
                <a:cubicBezTo>
                  <a:pt x="228" y="641"/>
                  <a:pt x="231" y="636"/>
                  <a:pt x="235" y="632"/>
                </a:cubicBezTo>
                <a:cubicBezTo>
                  <a:pt x="274" y="585"/>
                  <a:pt x="316" y="541"/>
                  <a:pt x="359" y="499"/>
                </a:cubicBezTo>
                <a:cubicBezTo>
                  <a:pt x="360" y="498"/>
                  <a:pt x="361" y="497"/>
                  <a:pt x="362" y="496"/>
                </a:cubicBezTo>
                <a:cubicBezTo>
                  <a:pt x="366" y="494"/>
                  <a:pt x="368" y="490"/>
                  <a:pt x="369" y="485"/>
                </a:cubicBezTo>
                <a:close/>
                <a:moveTo>
                  <a:pt x="388" y="467"/>
                </a:moveTo>
                <a:lnTo>
                  <a:pt x="383" y="471"/>
                </a:lnTo>
                <a:cubicBezTo>
                  <a:pt x="377" y="474"/>
                  <a:pt x="373" y="479"/>
                  <a:pt x="369" y="485"/>
                </a:cubicBezTo>
                <a:cubicBezTo>
                  <a:pt x="377" y="484"/>
                  <a:pt x="381" y="477"/>
                  <a:pt x="386" y="471"/>
                </a:cubicBezTo>
                <a:lnTo>
                  <a:pt x="388" y="467"/>
                </a:lnTo>
                <a:close/>
                <a:moveTo>
                  <a:pt x="842" y="311"/>
                </a:moveTo>
                <a:cubicBezTo>
                  <a:pt x="840" y="311"/>
                  <a:pt x="838" y="312"/>
                  <a:pt x="836" y="313"/>
                </a:cubicBezTo>
                <a:lnTo>
                  <a:pt x="763" y="345"/>
                </a:lnTo>
                <a:lnTo>
                  <a:pt x="763" y="344"/>
                </a:lnTo>
                <a:lnTo>
                  <a:pt x="753" y="349"/>
                </a:lnTo>
                <a:lnTo>
                  <a:pt x="752" y="349"/>
                </a:lnTo>
                <a:cubicBezTo>
                  <a:pt x="748" y="350"/>
                  <a:pt x="746" y="352"/>
                  <a:pt x="744" y="355"/>
                </a:cubicBezTo>
                <a:lnTo>
                  <a:pt x="745" y="355"/>
                </a:lnTo>
                <a:cubicBezTo>
                  <a:pt x="746" y="356"/>
                  <a:pt x="747" y="356"/>
                  <a:pt x="748" y="355"/>
                </a:cubicBezTo>
                <a:cubicBezTo>
                  <a:pt x="780" y="345"/>
                  <a:pt x="812" y="334"/>
                  <a:pt x="844" y="327"/>
                </a:cubicBezTo>
                <a:cubicBezTo>
                  <a:pt x="845" y="327"/>
                  <a:pt x="847" y="326"/>
                  <a:pt x="848" y="325"/>
                </a:cubicBezTo>
                <a:lnTo>
                  <a:pt x="850" y="325"/>
                </a:lnTo>
                <a:cubicBezTo>
                  <a:pt x="852" y="324"/>
                  <a:pt x="853" y="321"/>
                  <a:pt x="853" y="319"/>
                </a:cubicBezTo>
                <a:cubicBezTo>
                  <a:pt x="853" y="316"/>
                  <a:pt x="851" y="314"/>
                  <a:pt x="849" y="312"/>
                </a:cubicBezTo>
                <a:cubicBezTo>
                  <a:pt x="847" y="311"/>
                  <a:pt x="845" y="311"/>
                  <a:pt x="842" y="311"/>
                </a:cubicBezTo>
                <a:close/>
                <a:moveTo>
                  <a:pt x="1093" y="264"/>
                </a:moveTo>
                <a:cubicBezTo>
                  <a:pt x="1093" y="264"/>
                  <a:pt x="1093" y="264"/>
                  <a:pt x="1092" y="264"/>
                </a:cubicBezTo>
                <a:cubicBezTo>
                  <a:pt x="1089" y="264"/>
                  <a:pt x="1086" y="264"/>
                  <a:pt x="1083" y="265"/>
                </a:cubicBezTo>
                <a:lnTo>
                  <a:pt x="1083" y="266"/>
                </a:lnTo>
                <a:cubicBezTo>
                  <a:pt x="1051" y="272"/>
                  <a:pt x="1021" y="279"/>
                  <a:pt x="991" y="289"/>
                </a:cubicBezTo>
                <a:lnTo>
                  <a:pt x="988" y="289"/>
                </a:lnTo>
                <a:cubicBezTo>
                  <a:pt x="984" y="290"/>
                  <a:pt x="980" y="293"/>
                  <a:pt x="979" y="296"/>
                </a:cubicBezTo>
                <a:cubicBezTo>
                  <a:pt x="1010" y="296"/>
                  <a:pt x="1042" y="292"/>
                  <a:pt x="1072" y="282"/>
                </a:cubicBezTo>
                <a:lnTo>
                  <a:pt x="1091" y="277"/>
                </a:lnTo>
                <a:cubicBezTo>
                  <a:pt x="1092" y="277"/>
                  <a:pt x="1093" y="276"/>
                  <a:pt x="1094" y="276"/>
                </a:cubicBezTo>
                <a:cubicBezTo>
                  <a:pt x="1097" y="274"/>
                  <a:pt x="1098" y="271"/>
                  <a:pt x="1097" y="268"/>
                </a:cubicBezTo>
                <a:cubicBezTo>
                  <a:pt x="1097" y="265"/>
                  <a:pt x="1095" y="264"/>
                  <a:pt x="1093" y="264"/>
                </a:cubicBezTo>
                <a:close/>
                <a:moveTo>
                  <a:pt x="1506" y="187"/>
                </a:moveTo>
                <a:cubicBezTo>
                  <a:pt x="1493" y="187"/>
                  <a:pt x="1480" y="190"/>
                  <a:pt x="1468" y="196"/>
                </a:cubicBezTo>
                <a:cubicBezTo>
                  <a:pt x="1489" y="202"/>
                  <a:pt x="1510" y="199"/>
                  <a:pt x="1529" y="189"/>
                </a:cubicBezTo>
                <a:cubicBezTo>
                  <a:pt x="1521" y="187"/>
                  <a:pt x="1513" y="187"/>
                  <a:pt x="1506" y="187"/>
                </a:cubicBezTo>
                <a:close/>
                <a:moveTo>
                  <a:pt x="2015" y="0"/>
                </a:moveTo>
                <a:cubicBezTo>
                  <a:pt x="2089" y="1"/>
                  <a:pt x="2163" y="6"/>
                  <a:pt x="2236" y="15"/>
                </a:cubicBezTo>
                <a:cubicBezTo>
                  <a:pt x="2334" y="27"/>
                  <a:pt x="2432" y="39"/>
                  <a:pt x="2530" y="58"/>
                </a:cubicBezTo>
                <a:lnTo>
                  <a:pt x="2579" y="67"/>
                </a:lnTo>
                <a:cubicBezTo>
                  <a:pt x="2632" y="77"/>
                  <a:pt x="2686" y="86"/>
                  <a:pt x="2739" y="101"/>
                </a:cubicBezTo>
                <a:cubicBezTo>
                  <a:pt x="2822" y="123"/>
                  <a:pt x="2903" y="152"/>
                  <a:pt x="2981" y="188"/>
                </a:cubicBezTo>
                <a:cubicBezTo>
                  <a:pt x="3047" y="219"/>
                  <a:pt x="3104" y="264"/>
                  <a:pt x="3149" y="320"/>
                </a:cubicBezTo>
                <a:cubicBezTo>
                  <a:pt x="3202" y="382"/>
                  <a:pt x="3248" y="450"/>
                  <a:pt x="3287" y="521"/>
                </a:cubicBezTo>
                <a:cubicBezTo>
                  <a:pt x="3342" y="625"/>
                  <a:pt x="3378" y="738"/>
                  <a:pt x="3393" y="855"/>
                </a:cubicBezTo>
                <a:cubicBezTo>
                  <a:pt x="3406" y="944"/>
                  <a:pt x="3412" y="1035"/>
                  <a:pt x="3412" y="1125"/>
                </a:cubicBezTo>
                <a:cubicBezTo>
                  <a:pt x="3412" y="1221"/>
                  <a:pt x="3410" y="1318"/>
                  <a:pt x="3405" y="1414"/>
                </a:cubicBezTo>
                <a:cubicBezTo>
                  <a:pt x="3405" y="1427"/>
                  <a:pt x="3403" y="1439"/>
                  <a:pt x="3402" y="1451"/>
                </a:cubicBezTo>
                <a:cubicBezTo>
                  <a:pt x="3399" y="1502"/>
                  <a:pt x="3396" y="1553"/>
                  <a:pt x="3397" y="1605"/>
                </a:cubicBezTo>
                <a:cubicBezTo>
                  <a:pt x="3397" y="1624"/>
                  <a:pt x="3397" y="1642"/>
                  <a:pt x="3395" y="1661"/>
                </a:cubicBezTo>
                <a:lnTo>
                  <a:pt x="3394" y="1682"/>
                </a:lnTo>
                <a:cubicBezTo>
                  <a:pt x="3394" y="1686"/>
                  <a:pt x="3393" y="1691"/>
                  <a:pt x="3392" y="1696"/>
                </a:cubicBezTo>
                <a:cubicBezTo>
                  <a:pt x="3387" y="1712"/>
                  <a:pt x="3385" y="1728"/>
                  <a:pt x="3385" y="1745"/>
                </a:cubicBezTo>
                <a:cubicBezTo>
                  <a:pt x="3385" y="1761"/>
                  <a:pt x="3383" y="1778"/>
                  <a:pt x="3379" y="1794"/>
                </a:cubicBezTo>
                <a:cubicBezTo>
                  <a:pt x="3378" y="1800"/>
                  <a:pt x="3378" y="1805"/>
                  <a:pt x="3379" y="1810"/>
                </a:cubicBezTo>
                <a:cubicBezTo>
                  <a:pt x="3381" y="1816"/>
                  <a:pt x="3382" y="1822"/>
                  <a:pt x="3383" y="1828"/>
                </a:cubicBezTo>
                <a:cubicBezTo>
                  <a:pt x="3382" y="1836"/>
                  <a:pt x="3380" y="1844"/>
                  <a:pt x="3377" y="1852"/>
                </a:cubicBezTo>
                <a:cubicBezTo>
                  <a:pt x="3376" y="1854"/>
                  <a:pt x="3376" y="1856"/>
                  <a:pt x="3377" y="1858"/>
                </a:cubicBezTo>
                <a:cubicBezTo>
                  <a:pt x="3380" y="1887"/>
                  <a:pt x="3379" y="1916"/>
                  <a:pt x="3373" y="1945"/>
                </a:cubicBezTo>
                <a:cubicBezTo>
                  <a:pt x="3372" y="1950"/>
                  <a:pt x="3372" y="1956"/>
                  <a:pt x="3371" y="1962"/>
                </a:cubicBezTo>
                <a:cubicBezTo>
                  <a:pt x="3352" y="2114"/>
                  <a:pt x="3300" y="2260"/>
                  <a:pt x="3218" y="2390"/>
                </a:cubicBezTo>
                <a:cubicBezTo>
                  <a:pt x="3180" y="2451"/>
                  <a:pt x="3128" y="2501"/>
                  <a:pt x="3065" y="2535"/>
                </a:cubicBezTo>
                <a:cubicBezTo>
                  <a:pt x="2978" y="2579"/>
                  <a:pt x="2886" y="2611"/>
                  <a:pt x="2790" y="2628"/>
                </a:cubicBezTo>
                <a:cubicBezTo>
                  <a:pt x="2746" y="2636"/>
                  <a:pt x="2701" y="2642"/>
                  <a:pt x="2657" y="2646"/>
                </a:cubicBezTo>
                <a:cubicBezTo>
                  <a:pt x="2630" y="2649"/>
                  <a:pt x="2602" y="2649"/>
                  <a:pt x="2575" y="2649"/>
                </a:cubicBezTo>
                <a:cubicBezTo>
                  <a:pt x="2544" y="2649"/>
                  <a:pt x="2512" y="2649"/>
                  <a:pt x="2481" y="2648"/>
                </a:cubicBezTo>
                <a:cubicBezTo>
                  <a:pt x="2469" y="2648"/>
                  <a:pt x="2462" y="2654"/>
                  <a:pt x="2457" y="2667"/>
                </a:cubicBezTo>
                <a:cubicBezTo>
                  <a:pt x="2428" y="2744"/>
                  <a:pt x="2403" y="2823"/>
                  <a:pt x="2381" y="2905"/>
                </a:cubicBezTo>
                <a:cubicBezTo>
                  <a:pt x="2359" y="2985"/>
                  <a:pt x="2340" y="3066"/>
                  <a:pt x="2324" y="3148"/>
                </a:cubicBezTo>
                <a:cubicBezTo>
                  <a:pt x="2318" y="3174"/>
                  <a:pt x="2313" y="3201"/>
                  <a:pt x="2308" y="3229"/>
                </a:cubicBezTo>
                <a:cubicBezTo>
                  <a:pt x="2306" y="3243"/>
                  <a:pt x="2303" y="3258"/>
                  <a:pt x="2301" y="3272"/>
                </a:cubicBezTo>
                <a:lnTo>
                  <a:pt x="2298" y="3284"/>
                </a:lnTo>
                <a:cubicBezTo>
                  <a:pt x="2296" y="3298"/>
                  <a:pt x="2294" y="3312"/>
                  <a:pt x="2290" y="3325"/>
                </a:cubicBezTo>
                <a:lnTo>
                  <a:pt x="2285" y="3343"/>
                </a:lnTo>
                <a:lnTo>
                  <a:pt x="2151" y="3343"/>
                </a:lnTo>
                <a:lnTo>
                  <a:pt x="2145" y="3335"/>
                </a:lnTo>
                <a:cubicBezTo>
                  <a:pt x="2127" y="3307"/>
                  <a:pt x="2112" y="3277"/>
                  <a:pt x="2102" y="3245"/>
                </a:cubicBezTo>
                <a:cubicBezTo>
                  <a:pt x="2095" y="3229"/>
                  <a:pt x="2089" y="3212"/>
                  <a:pt x="2083" y="3196"/>
                </a:cubicBezTo>
                <a:cubicBezTo>
                  <a:pt x="2071" y="3163"/>
                  <a:pt x="2059" y="3131"/>
                  <a:pt x="2045" y="3100"/>
                </a:cubicBezTo>
                <a:cubicBezTo>
                  <a:pt x="2005" y="3009"/>
                  <a:pt x="1954" y="2924"/>
                  <a:pt x="1892" y="2847"/>
                </a:cubicBezTo>
                <a:cubicBezTo>
                  <a:pt x="1889" y="2844"/>
                  <a:pt x="1886" y="2840"/>
                  <a:pt x="1883" y="2837"/>
                </a:cubicBezTo>
                <a:cubicBezTo>
                  <a:pt x="1880" y="2834"/>
                  <a:pt x="1877" y="2831"/>
                  <a:pt x="1874" y="2827"/>
                </a:cubicBezTo>
                <a:cubicBezTo>
                  <a:pt x="1869" y="2820"/>
                  <a:pt x="1861" y="2817"/>
                  <a:pt x="1853" y="2820"/>
                </a:cubicBezTo>
                <a:cubicBezTo>
                  <a:pt x="1817" y="2830"/>
                  <a:pt x="1781" y="2838"/>
                  <a:pt x="1745" y="2843"/>
                </a:cubicBezTo>
                <a:cubicBezTo>
                  <a:pt x="1696" y="2849"/>
                  <a:pt x="1646" y="2853"/>
                  <a:pt x="1597" y="2854"/>
                </a:cubicBezTo>
                <a:cubicBezTo>
                  <a:pt x="1583" y="2854"/>
                  <a:pt x="1570" y="2856"/>
                  <a:pt x="1556" y="2856"/>
                </a:cubicBezTo>
                <a:cubicBezTo>
                  <a:pt x="1531" y="2858"/>
                  <a:pt x="1505" y="2859"/>
                  <a:pt x="1479" y="2859"/>
                </a:cubicBezTo>
                <a:lnTo>
                  <a:pt x="1466" y="2859"/>
                </a:lnTo>
                <a:cubicBezTo>
                  <a:pt x="1453" y="2859"/>
                  <a:pt x="1440" y="2859"/>
                  <a:pt x="1428" y="2857"/>
                </a:cubicBezTo>
                <a:cubicBezTo>
                  <a:pt x="1416" y="2857"/>
                  <a:pt x="1404" y="2857"/>
                  <a:pt x="1392" y="2857"/>
                </a:cubicBezTo>
                <a:lnTo>
                  <a:pt x="1377" y="2857"/>
                </a:lnTo>
                <a:cubicBezTo>
                  <a:pt x="1223" y="2862"/>
                  <a:pt x="1069" y="2856"/>
                  <a:pt x="915" y="2841"/>
                </a:cubicBezTo>
                <a:cubicBezTo>
                  <a:pt x="838" y="2832"/>
                  <a:pt x="761" y="2818"/>
                  <a:pt x="686" y="2797"/>
                </a:cubicBezTo>
                <a:lnTo>
                  <a:pt x="679" y="2795"/>
                </a:lnTo>
                <a:cubicBezTo>
                  <a:pt x="630" y="2782"/>
                  <a:pt x="581" y="2769"/>
                  <a:pt x="533" y="2752"/>
                </a:cubicBezTo>
                <a:cubicBezTo>
                  <a:pt x="466" y="2727"/>
                  <a:pt x="404" y="2690"/>
                  <a:pt x="350" y="2644"/>
                </a:cubicBezTo>
                <a:lnTo>
                  <a:pt x="324" y="2623"/>
                </a:lnTo>
                <a:cubicBezTo>
                  <a:pt x="298" y="2603"/>
                  <a:pt x="272" y="2582"/>
                  <a:pt x="248" y="2560"/>
                </a:cubicBezTo>
                <a:cubicBezTo>
                  <a:pt x="169" y="2492"/>
                  <a:pt x="116" y="2397"/>
                  <a:pt x="87" y="2278"/>
                </a:cubicBezTo>
                <a:cubicBezTo>
                  <a:pt x="49" y="2122"/>
                  <a:pt x="23" y="1964"/>
                  <a:pt x="11" y="1805"/>
                </a:cubicBezTo>
                <a:cubicBezTo>
                  <a:pt x="5" y="1718"/>
                  <a:pt x="1" y="1631"/>
                  <a:pt x="0" y="1544"/>
                </a:cubicBezTo>
                <a:cubicBezTo>
                  <a:pt x="0" y="1442"/>
                  <a:pt x="7" y="1339"/>
                  <a:pt x="23" y="1238"/>
                </a:cubicBezTo>
                <a:cubicBezTo>
                  <a:pt x="42" y="1112"/>
                  <a:pt x="64" y="987"/>
                  <a:pt x="92" y="865"/>
                </a:cubicBezTo>
                <a:cubicBezTo>
                  <a:pt x="106" y="795"/>
                  <a:pt x="131" y="729"/>
                  <a:pt x="165" y="667"/>
                </a:cubicBezTo>
                <a:cubicBezTo>
                  <a:pt x="188" y="630"/>
                  <a:pt x="214" y="595"/>
                  <a:pt x="244" y="562"/>
                </a:cubicBezTo>
                <a:cubicBezTo>
                  <a:pt x="310" y="490"/>
                  <a:pt x="381" y="423"/>
                  <a:pt x="457" y="360"/>
                </a:cubicBezTo>
                <a:cubicBezTo>
                  <a:pt x="535" y="298"/>
                  <a:pt x="622" y="246"/>
                  <a:pt x="714" y="208"/>
                </a:cubicBezTo>
                <a:cubicBezTo>
                  <a:pt x="824" y="158"/>
                  <a:pt x="939" y="118"/>
                  <a:pt x="1056" y="89"/>
                </a:cubicBezTo>
                <a:cubicBezTo>
                  <a:pt x="1117" y="74"/>
                  <a:pt x="1179" y="65"/>
                  <a:pt x="1241" y="62"/>
                </a:cubicBezTo>
                <a:cubicBezTo>
                  <a:pt x="1326" y="58"/>
                  <a:pt x="1412" y="49"/>
                  <a:pt x="1496" y="36"/>
                </a:cubicBezTo>
                <a:cubicBezTo>
                  <a:pt x="1591" y="21"/>
                  <a:pt x="1687" y="12"/>
                  <a:pt x="1783" y="9"/>
                </a:cubicBezTo>
                <a:cubicBezTo>
                  <a:pt x="1819" y="9"/>
                  <a:pt x="1855" y="6"/>
                  <a:pt x="1891" y="4"/>
                </a:cubicBezTo>
                <a:lnTo>
                  <a:pt x="1942" y="1"/>
                </a:lnTo>
                <a:cubicBezTo>
                  <a:pt x="1966" y="0"/>
                  <a:pt x="1991" y="0"/>
                  <a:pt x="2015" y="0"/>
                </a:cubicBezTo>
                <a:close/>
              </a:path>
            </a:pathLst>
          </a:custGeom>
          <a:solidFill>
            <a:schemeClr val="accent1"/>
          </a:solidFill>
          <a:ln w="6350">
            <a:solidFill>
              <a:schemeClr val="accent1"/>
            </a:solidFill>
          </a:ln>
        </p:spPr>
      </p:pic>
      <p:sp>
        <p:nvSpPr>
          <p:cNvPr id="79" name="@svg_03-3713&amp;2968"/>
          <p:cNvSpPr/>
          <p:nvPr>
            <p:custDataLst>
              <p:tags r:id="rId14"/>
            </p:custDataLst>
          </p:nvPr>
        </p:nvSpPr>
        <p:spPr>
          <a:xfrm>
            <a:off x="3465578" y="1194740"/>
            <a:ext cx="630910" cy="581192"/>
          </a:xfrm>
          <a:custGeom>
            <a:avLst/>
            <a:gdLst>
              <a:gd name="connsiteX0" fmla="*/ 554259 w 629591"/>
              <a:gd name="connsiteY0" fmla="*/ 517207 h 579872"/>
              <a:gd name="connsiteX1" fmla="*/ 497326 w 629591"/>
              <a:gd name="connsiteY1" fmla="*/ 566969 h 579872"/>
              <a:gd name="connsiteX2" fmla="*/ 339423 w 629591"/>
              <a:gd name="connsiteY2" fmla="*/ 502358 h 579872"/>
              <a:gd name="connsiteX3" fmla="*/ 287927 w 629591"/>
              <a:gd name="connsiteY3" fmla="*/ 566629 h 579872"/>
              <a:gd name="connsiteX4" fmla="*/ 180390 w 629591"/>
              <a:gd name="connsiteY4" fmla="*/ 547626 h 579872"/>
              <a:gd name="connsiteX5" fmla="*/ 153946 w 629591"/>
              <a:gd name="connsiteY5" fmla="*/ 438955 h 579872"/>
              <a:gd name="connsiteX6" fmla="*/ 150625 w 629591"/>
              <a:gd name="connsiteY6" fmla="*/ 440231 h 579872"/>
              <a:gd name="connsiteX7" fmla="*/ 43671 w 629591"/>
              <a:gd name="connsiteY7" fmla="*/ 450626 h 579872"/>
              <a:gd name="connsiteX8" fmla="*/ 3471 w 629591"/>
              <a:gd name="connsiteY8" fmla="*/ 347372 h 579872"/>
              <a:gd name="connsiteX9" fmla="*/ 44370 w 629591"/>
              <a:gd name="connsiteY9" fmla="*/ 280139 h 579872"/>
              <a:gd name="connsiteX10" fmla="*/ 82592 w 629591"/>
              <a:gd name="connsiteY10" fmla="*/ 258704 h 579872"/>
              <a:gd name="connsiteX11" fmla="*/ 69310 w 629591"/>
              <a:gd name="connsiteY11" fmla="*/ 230666 h 579872"/>
              <a:gd name="connsiteX12" fmla="*/ 65065 w 629591"/>
              <a:gd name="connsiteY12" fmla="*/ 157038 h 579872"/>
              <a:gd name="connsiteX13" fmla="*/ 203473 w 629591"/>
              <a:gd name="connsiteY13" fmla="*/ 87452 h 579872"/>
              <a:gd name="connsiteX14" fmla="*/ 273429 w 629591"/>
              <a:gd name="connsiteY14" fmla="*/ 4807 h 579872"/>
              <a:gd name="connsiteX15" fmla="*/ 349223 w 629591"/>
              <a:gd name="connsiteY15" fmla="*/ 18513 h 579872"/>
              <a:gd name="connsiteX16" fmla="*/ 374839 w 629591"/>
              <a:gd name="connsiteY16" fmla="*/ 82043 h 579872"/>
              <a:gd name="connsiteX17" fmla="*/ 451999 w 629591"/>
              <a:gd name="connsiteY17" fmla="*/ 58620 h 579872"/>
              <a:gd name="connsiteX18" fmla="*/ 532100 w 629591"/>
              <a:gd name="connsiteY18" fmla="*/ 86922 h 579872"/>
              <a:gd name="connsiteX19" fmla="*/ 555403 w 629591"/>
              <a:gd name="connsiteY19" fmla="*/ 174606 h 579872"/>
              <a:gd name="connsiteX20" fmla="*/ 506662 w 629591"/>
              <a:gd name="connsiteY20" fmla="*/ 240003 h 579872"/>
              <a:gd name="connsiteX21" fmla="*/ 583128 w 629591"/>
              <a:gd name="connsiteY21" fmla="*/ 272405 h 579872"/>
              <a:gd name="connsiteX22" fmla="*/ 627713 w 629591"/>
              <a:gd name="connsiteY22" fmla="*/ 358938 h 579872"/>
              <a:gd name="connsiteX23" fmla="*/ 547281 w 629591"/>
              <a:gd name="connsiteY23" fmla="*/ 425126 h 579872"/>
              <a:gd name="connsiteX24" fmla="*/ 522944 w 629591"/>
              <a:gd name="connsiteY24" fmla="*/ 428115 h 579872"/>
              <a:gd name="connsiteX25" fmla="*/ 554250 w 629591"/>
              <a:gd name="connsiteY25" fmla="*/ 517251 h 579872"/>
              <a:gd name="connsiteX26" fmla="*/ 424322 w 629591"/>
              <a:gd name="connsiteY26" fmla="*/ 317951 h 579872"/>
              <a:gd name="connsiteX27" fmla="*/ 403143 w 629591"/>
              <a:gd name="connsiteY27" fmla="*/ 315794 h 579872"/>
              <a:gd name="connsiteX28" fmla="*/ 414525 w 629591"/>
              <a:gd name="connsiteY28" fmla="*/ 322525 h 579872"/>
              <a:gd name="connsiteX29" fmla="*/ 431061 w 629591"/>
              <a:gd name="connsiteY29" fmla="*/ 326328 h 579872"/>
              <a:gd name="connsiteX30" fmla="*/ 490456 w 629591"/>
              <a:gd name="connsiteY30" fmla="*/ 333486 h 579872"/>
              <a:gd name="connsiteX31" fmla="*/ 490197 w 629591"/>
              <a:gd name="connsiteY31" fmla="*/ 333387 h 579872"/>
              <a:gd name="connsiteX32" fmla="*/ 477074 w 629591"/>
              <a:gd name="connsiteY32" fmla="*/ 329297 h 579872"/>
              <a:gd name="connsiteX33" fmla="*/ 462834 w 629591"/>
              <a:gd name="connsiteY33" fmla="*/ 325485 h 579872"/>
              <a:gd name="connsiteX34" fmla="*/ 424322 w 629591"/>
              <a:gd name="connsiteY34" fmla="*/ 317951 h 579872"/>
              <a:gd name="connsiteX35" fmla="*/ 414010 w 629591"/>
              <a:gd name="connsiteY35" fmla="*/ 165163 h 579872"/>
              <a:gd name="connsiteX36" fmla="*/ 402717 w 629591"/>
              <a:gd name="connsiteY36" fmla="*/ 172917 h 579872"/>
              <a:gd name="connsiteX37" fmla="*/ 390075 w 629591"/>
              <a:gd name="connsiteY37" fmla="*/ 182933 h 579872"/>
              <a:gd name="connsiteX38" fmla="*/ 383521 w 629591"/>
              <a:gd name="connsiteY38" fmla="*/ 189013 h 579872"/>
              <a:gd name="connsiteX39" fmla="*/ 358533 w 629591"/>
              <a:gd name="connsiteY39" fmla="*/ 215321 h 579872"/>
              <a:gd name="connsiteX40" fmla="*/ 412594 w 629591"/>
              <a:gd name="connsiteY40" fmla="*/ 189226 h 579872"/>
              <a:gd name="connsiteX41" fmla="*/ 444258 w 629591"/>
              <a:gd name="connsiteY41" fmla="*/ 167401 h 579872"/>
              <a:gd name="connsiteX42" fmla="*/ 454900 w 629591"/>
              <a:gd name="connsiteY42" fmla="*/ 158912 h 579872"/>
              <a:gd name="connsiteX43" fmla="*/ 460569 w 629591"/>
              <a:gd name="connsiteY43" fmla="*/ 152487 h 579872"/>
              <a:gd name="connsiteX44" fmla="*/ 454553 w 629591"/>
              <a:gd name="connsiteY44" fmla="*/ 151307 h 579872"/>
              <a:gd name="connsiteX45" fmla="*/ 446238 w 629591"/>
              <a:gd name="connsiteY45" fmla="*/ 151775 h 579872"/>
              <a:gd name="connsiteX46" fmla="*/ 434905 w 629591"/>
              <a:gd name="connsiteY46" fmla="*/ 154760 h 579872"/>
              <a:gd name="connsiteX47" fmla="*/ 425026 w 629591"/>
              <a:gd name="connsiteY47" fmla="*/ 158648 h 579872"/>
              <a:gd name="connsiteX48" fmla="*/ 414061 w 629591"/>
              <a:gd name="connsiteY48" fmla="*/ 165129 h 579872"/>
              <a:gd name="connsiteX49" fmla="*/ 161612 w 629591"/>
              <a:gd name="connsiteY49" fmla="*/ 188387 h 579872"/>
              <a:gd name="connsiteX50" fmla="*/ 162780 w 629591"/>
              <a:gd name="connsiteY50" fmla="*/ 194198 h 579872"/>
              <a:gd name="connsiteX51" fmla="*/ 165433 w 629591"/>
              <a:gd name="connsiteY51" fmla="*/ 201243 h 579872"/>
              <a:gd name="connsiteX52" fmla="*/ 167798 w 629591"/>
              <a:gd name="connsiteY52" fmla="*/ 204854 h 579872"/>
              <a:gd name="connsiteX53" fmla="*/ 169488 w 629591"/>
              <a:gd name="connsiteY53" fmla="*/ 207353 h 579872"/>
              <a:gd name="connsiteX54" fmla="*/ 171804 w 629591"/>
              <a:gd name="connsiteY54" fmla="*/ 209360 h 579872"/>
              <a:gd name="connsiteX55" fmla="*/ 181734 w 629591"/>
              <a:gd name="connsiteY55" fmla="*/ 211676 h 579872"/>
              <a:gd name="connsiteX56" fmla="*/ 192908 w 629591"/>
              <a:gd name="connsiteY56" fmla="*/ 213904 h 579872"/>
              <a:gd name="connsiteX57" fmla="*/ 192550 w 629591"/>
              <a:gd name="connsiteY57" fmla="*/ 211103 h 579872"/>
              <a:gd name="connsiteX58" fmla="*/ 190595 w 629591"/>
              <a:gd name="connsiteY58" fmla="*/ 206283 h 579872"/>
              <a:gd name="connsiteX59" fmla="*/ 185200 w 629591"/>
              <a:gd name="connsiteY59" fmla="*/ 196658 h 579872"/>
              <a:gd name="connsiteX60" fmla="*/ 179273 w 629591"/>
              <a:gd name="connsiteY60" fmla="*/ 189766 h 579872"/>
              <a:gd name="connsiteX61" fmla="*/ 173696 w 629591"/>
              <a:gd name="connsiteY61" fmla="*/ 184980 h 579872"/>
              <a:gd name="connsiteX62" fmla="*/ 173560 w 629591"/>
              <a:gd name="connsiteY62" fmla="*/ 184836 h 579872"/>
              <a:gd name="connsiteX63" fmla="*/ 171593 w 629591"/>
              <a:gd name="connsiteY63" fmla="*/ 184081 h 579872"/>
              <a:gd name="connsiteX64" fmla="*/ 167461 w 629591"/>
              <a:gd name="connsiteY64" fmla="*/ 182114 h 579872"/>
              <a:gd name="connsiteX65" fmla="*/ 161632 w 629591"/>
              <a:gd name="connsiteY65" fmla="*/ 181551 h 579872"/>
              <a:gd name="connsiteX66" fmla="*/ 161379 w 629591"/>
              <a:gd name="connsiteY66" fmla="*/ 182538 h 579872"/>
              <a:gd name="connsiteX67" fmla="*/ 161268 w 629591"/>
              <a:gd name="connsiteY67" fmla="*/ 182885 h 579872"/>
              <a:gd name="connsiteX68" fmla="*/ 161631 w 629591"/>
              <a:gd name="connsiteY68" fmla="*/ 188413 h 5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29591" h="579872">
                <a:moveTo>
                  <a:pt x="554259" y="517207"/>
                </a:moveTo>
                <a:cubicBezTo>
                  <a:pt x="558915" y="550988"/>
                  <a:pt x="526033" y="569764"/>
                  <a:pt x="497326" y="566969"/>
                </a:cubicBezTo>
                <a:cubicBezTo>
                  <a:pt x="440087" y="561415"/>
                  <a:pt x="385268" y="537876"/>
                  <a:pt x="339423" y="502358"/>
                </a:cubicBezTo>
                <a:cubicBezTo>
                  <a:pt x="329089" y="528381"/>
                  <a:pt x="311900" y="551758"/>
                  <a:pt x="287927" y="566629"/>
                </a:cubicBezTo>
                <a:cubicBezTo>
                  <a:pt x="252789" y="588428"/>
                  <a:pt x="205539" y="584137"/>
                  <a:pt x="180390" y="547626"/>
                </a:cubicBezTo>
                <a:cubicBezTo>
                  <a:pt x="159711" y="517613"/>
                  <a:pt x="152365" y="477358"/>
                  <a:pt x="153946" y="438955"/>
                </a:cubicBezTo>
                <a:cubicBezTo>
                  <a:pt x="152847" y="439374"/>
                  <a:pt x="151724" y="439812"/>
                  <a:pt x="150625" y="440231"/>
                </a:cubicBezTo>
                <a:cubicBezTo>
                  <a:pt x="116421" y="452908"/>
                  <a:pt x="80085" y="468564"/>
                  <a:pt x="43671" y="450626"/>
                </a:cubicBezTo>
                <a:cubicBezTo>
                  <a:pt x="6217" y="432173"/>
                  <a:pt x="-7014" y="384803"/>
                  <a:pt x="3471" y="347372"/>
                </a:cubicBezTo>
                <a:cubicBezTo>
                  <a:pt x="8019" y="320055"/>
                  <a:pt x="21102" y="298438"/>
                  <a:pt x="44370" y="280139"/>
                </a:cubicBezTo>
                <a:cubicBezTo>
                  <a:pt x="55665" y="271253"/>
                  <a:pt x="68866" y="264334"/>
                  <a:pt x="82592" y="258704"/>
                </a:cubicBezTo>
                <a:cubicBezTo>
                  <a:pt x="77162" y="249882"/>
                  <a:pt x="72657" y="240211"/>
                  <a:pt x="69310" y="230666"/>
                </a:cubicBezTo>
                <a:cubicBezTo>
                  <a:pt x="61088" y="207329"/>
                  <a:pt x="58838" y="180795"/>
                  <a:pt x="65065" y="157038"/>
                </a:cubicBezTo>
                <a:cubicBezTo>
                  <a:pt x="81445" y="94395"/>
                  <a:pt x="144549" y="68283"/>
                  <a:pt x="203473" y="87452"/>
                </a:cubicBezTo>
                <a:cubicBezTo>
                  <a:pt x="215099" y="51367"/>
                  <a:pt x="235906" y="18876"/>
                  <a:pt x="273429" y="4807"/>
                </a:cubicBezTo>
                <a:cubicBezTo>
                  <a:pt x="298919" y="-4758"/>
                  <a:pt x="328279" y="21"/>
                  <a:pt x="349223" y="18513"/>
                </a:cubicBezTo>
                <a:cubicBezTo>
                  <a:pt x="368418" y="35440"/>
                  <a:pt x="375114" y="58506"/>
                  <a:pt x="374839" y="82043"/>
                </a:cubicBezTo>
                <a:cubicBezTo>
                  <a:pt x="398211" y="68039"/>
                  <a:pt x="424061" y="58664"/>
                  <a:pt x="451999" y="58620"/>
                </a:cubicBezTo>
                <a:cubicBezTo>
                  <a:pt x="480329" y="58587"/>
                  <a:pt x="510768" y="66779"/>
                  <a:pt x="532100" y="86922"/>
                </a:cubicBezTo>
                <a:cubicBezTo>
                  <a:pt x="556625" y="110086"/>
                  <a:pt x="565544" y="143135"/>
                  <a:pt x="555403" y="174606"/>
                </a:cubicBezTo>
                <a:cubicBezTo>
                  <a:pt x="547112" y="200360"/>
                  <a:pt x="528653" y="221969"/>
                  <a:pt x="506662" y="240003"/>
                </a:cubicBezTo>
                <a:cubicBezTo>
                  <a:pt x="533327" y="248174"/>
                  <a:pt x="559228" y="258961"/>
                  <a:pt x="583128" y="272405"/>
                </a:cubicBezTo>
                <a:cubicBezTo>
                  <a:pt x="615550" y="290623"/>
                  <a:pt x="636101" y="321072"/>
                  <a:pt x="627713" y="358938"/>
                </a:cubicBezTo>
                <a:cubicBezTo>
                  <a:pt x="619057" y="397997"/>
                  <a:pt x="584532" y="418996"/>
                  <a:pt x="547281" y="425126"/>
                </a:cubicBezTo>
                <a:cubicBezTo>
                  <a:pt x="539201" y="426452"/>
                  <a:pt x="531087" y="427448"/>
                  <a:pt x="522944" y="428115"/>
                </a:cubicBezTo>
                <a:cubicBezTo>
                  <a:pt x="538928" y="455328"/>
                  <a:pt x="549859" y="485282"/>
                  <a:pt x="554250" y="517251"/>
                </a:cubicBezTo>
                <a:close/>
                <a:moveTo>
                  <a:pt x="424322" y="317951"/>
                </a:moveTo>
                <a:cubicBezTo>
                  <a:pt x="417482" y="316969"/>
                  <a:pt x="410403" y="316262"/>
                  <a:pt x="403143" y="315794"/>
                </a:cubicBezTo>
                <a:cubicBezTo>
                  <a:pt x="406957" y="317972"/>
                  <a:pt x="410754" y="320241"/>
                  <a:pt x="414525" y="322525"/>
                </a:cubicBezTo>
                <a:cubicBezTo>
                  <a:pt x="419660" y="323823"/>
                  <a:pt x="425106" y="325069"/>
                  <a:pt x="431061" y="326328"/>
                </a:cubicBezTo>
                <a:cubicBezTo>
                  <a:pt x="454904" y="331349"/>
                  <a:pt x="470017" y="333216"/>
                  <a:pt x="490456" y="333486"/>
                </a:cubicBezTo>
                <a:cubicBezTo>
                  <a:pt x="490368" y="333467"/>
                  <a:pt x="490287" y="333404"/>
                  <a:pt x="490197" y="333387"/>
                </a:cubicBezTo>
                <a:cubicBezTo>
                  <a:pt x="490967" y="333731"/>
                  <a:pt x="478549" y="329720"/>
                  <a:pt x="477074" y="329297"/>
                </a:cubicBezTo>
                <a:cubicBezTo>
                  <a:pt x="472365" y="327950"/>
                  <a:pt x="467594" y="326682"/>
                  <a:pt x="462834" y="325485"/>
                </a:cubicBezTo>
                <a:cubicBezTo>
                  <a:pt x="450141" y="322318"/>
                  <a:pt x="437280" y="319810"/>
                  <a:pt x="424322" y="317951"/>
                </a:cubicBezTo>
                <a:close/>
                <a:moveTo>
                  <a:pt x="414010" y="165163"/>
                </a:moveTo>
                <a:cubicBezTo>
                  <a:pt x="410172" y="167602"/>
                  <a:pt x="406416" y="170220"/>
                  <a:pt x="402717" y="172917"/>
                </a:cubicBezTo>
                <a:cubicBezTo>
                  <a:pt x="398391" y="176109"/>
                  <a:pt x="394175" y="179463"/>
                  <a:pt x="390075" y="182933"/>
                </a:cubicBezTo>
                <a:cubicBezTo>
                  <a:pt x="389506" y="183508"/>
                  <a:pt x="384285" y="188271"/>
                  <a:pt x="383521" y="189013"/>
                </a:cubicBezTo>
                <a:cubicBezTo>
                  <a:pt x="374864" y="197429"/>
                  <a:pt x="366594" y="206250"/>
                  <a:pt x="358533" y="215321"/>
                </a:cubicBezTo>
                <a:cubicBezTo>
                  <a:pt x="377526" y="208288"/>
                  <a:pt x="395792" y="199556"/>
                  <a:pt x="412594" y="189226"/>
                </a:cubicBezTo>
                <a:cubicBezTo>
                  <a:pt x="423527" y="182531"/>
                  <a:pt x="434105" y="175253"/>
                  <a:pt x="444258" y="167401"/>
                </a:cubicBezTo>
                <a:cubicBezTo>
                  <a:pt x="447832" y="164631"/>
                  <a:pt x="451452" y="161870"/>
                  <a:pt x="454900" y="158912"/>
                </a:cubicBezTo>
                <a:cubicBezTo>
                  <a:pt x="453078" y="160359"/>
                  <a:pt x="457577" y="155610"/>
                  <a:pt x="460569" y="152487"/>
                </a:cubicBezTo>
                <a:cubicBezTo>
                  <a:pt x="456725" y="151966"/>
                  <a:pt x="452712" y="151480"/>
                  <a:pt x="454553" y="151307"/>
                </a:cubicBezTo>
                <a:cubicBezTo>
                  <a:pt x="451785" y="151356"/>
                  <a:pt x="449020" y="151521"/>
                  <a:pt x="446238" y="151775"/>
                </a:cubicBezTo>
                <a:cubicBezTo>
                  <a:pt x="448862" y="151742"/>
                  <a:pt x="436614" y="154168"/>
                  <a:pt x="434905" y="154760"/>
                </a:cubicBezTo>
                <a:cubicBezTo>
                  <a:pt x="431539" y="155910"/>
                  <a:pt x="428237" y="157211"/>
                  <a:pt x="425026" y="158648"/>
                </a:cubicBezTo>
                <a:cubicBezTo>
                  <a:pt x="425736" y="158564"/>
                  <a:pt x="415225" y="164353"/>
                  <a:pt x="414061" y="165129"/>
                </a:cubicBezTo>
                <a:close/>
                <a:moveTo>
                  <a:pt x="161612" y="188387"/>
                </a:moveTo>
                <a:cubicBezTo>
                  <a:pt x="161978" y="190288"/>
                  <a:pt x="162500" y="193331"/>
                  <a:pt x="162780" y="194198"/>
                </a:cubicBezTo>
                <a:cubicBezTo>
                  <a:pt x="163561" y="196601"/>
                  <a:pt x="164475" y="198917"/>
                  <a:pt x="165433" y="201243"/>
                </a:cubicBezTo>
                <a:cubicBezTo>
                  <a:pt x="165851" y="201861"/>
                  <a:pt x="166580" y="203053"/>
                  <a:pt x="167798" y="204854"/>
                </a:cubicBezTo>
                <a:cubicBezTo>
                  <a:pt x="168526" y="205929"/>
                  <a:pt x="169052" y="206708"/>
                  <a:pt x="169488" y="207353"/>
                </a:cubicBezTo>
                <a:cubicBezTo>
                  <a:pt x="170210" y="207965"/>
                  <a:pt x="171030" y="208667"/>
                  <a:pt x="171804" y="209360"/>
                </a:cubicBezTo>
                <a:cubicBezTo>
                  <a:pt x="175135" y="210144"/>
                  <a:pt x="178396" y="211052"/>
                  <a:pt x="181734" y="211676"/>
                </a:cubicBezTo>
                <a:cubicBezTo>
                  <a:pt x="185473" y="212383"/>
                  <a:pt x="189178" y="213152"/>
                  <a:pt x="192908" y="213904"/>
                </a:cubicBezTo>
                <a:cubicBezTo>
                  <a:pt x="192780" y="212976"/>
                  <a:pt x="192678" y="212031"/>
                  <a:pt x="192550" y="211103"/>
                </a:cubicBezTo>
                <a:cubicBezTo>
                  <a:pt x="191947" y="209476"/>
                  <a:pt x="191249" y="207874"/>
                  <a:pt x="190595" y="206283"/>
                </a:cubicBezTo>
                <a:cubicBezTo>
                  <a:pt x="191062" y="207882"/>
                  <a:pt x="185363" y="196901"/>
                  <a:pt x="185200" y="196658"/>
                </a:cubicBezTo>
                <a:cubicBezTo>
                  <a:pt x="183509" y="194158"/>
                  <a:pt x="176329" y="187399"/>
                  <a:pt x="179273" y="189766"/>
                </a:cubicBezTo>
                <a:cubicBezTo>
                  <a:pt x="177390" y="188174"/>
                  <a:pt x="175525" y="186608"/>
                  <a:pt x="173696" y="184980"/>
                </a:cubicBezTo>
                <a:cubicBezTo>
                  <a:pt x="173634" y="184944"/>
                  <a:pt x="173597" y="184891"/>
                  <a:pt x="173560" y="184836"/>
                </a:cubicBezTo>
                <a:cubicBezTo>
                  <a:pt x="173059" y="184663"/>
                  <a:pt x="172434" y="184418"/>
                  <a:pt x="171593" y="184081"/>
                </a:cubicBezTo>
                <a:cubicBezTo>
                  <a:pt x="167661" y="182410"/>
                  <a:pt x="159361" y="181426"/>
                  <a:pt x="167461" y="182114"/>
                </a:cubicBezTo>
                <a:cubicBezTo>
                  <a:pt x="166801" y="182047"/>
                  <a:pt x="163809" y="181817"/>
                  <a:pt x="161632" y="181551"/>
                </a:cubicBezTo>
                <a:cubicBezTo>
                  <a:pt x="161575" y="181862"/>
                  <a:pt x="161498" y="182146"/>
                  <a:pt x="161379" y="182538"/>
                </a:cubicBezTo>
                <a:cubicBezTo>
                  <a:pt x="161329" y="182689"/>
                  <a:pt x="161311" y="182779"/>
                  <a:pt x="161268" y="182885"/>
                </a:cubicBezTo>
                <a:cubicBezTo>
                  <a:pt x="161423" y="183795"/>
                  <a:pt x="161565" y="186274"/>
                  <a:pt x="161631" y="188413"/>
                </a:cubicBezTo>
                <a:close/>
              </a:path>
            </a:pathLst>
          </a:custGeom>
          <a:solidFill>
            <a:schemeClr val="accent1"/>
          </a:solidFill>
          <a:ln w="1255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0" name="@svg_12-3713&amp;2995"/>
          <p:cNvSpPr/>
          <p:nvPr>
            <p:custDataLst>
              <p:tags r:id="rId15"/>
            </p:custDataLst>
          </p:nvPr>
        </p:nvSpPr>
        <p:spPr>
          <a:xfrm>
            <a:off x="3709598" y="1408472"/>
            <a:ext cx="142869" cy="154299"/>
          </a:xfrm>
          <a:custGeom>
            <a:avLst/>
            <a:gdLst>
              <a:gd name="connsiteX0" fmla="*/ 140784 w 142546"/>
              <a:gd name="connsiteY0" fmla="*/ 107184 h 153889"/>
              <a:gd name="connsiteX1" fmla="*/ 110989 w 142546"/>
              <a:gd name="connsiteY1" fmla="*/ 144770 h 153889"/>
              <a:gd name="connsiteX2" fmla="*/ 6431 w 142546"/>
              <a:gd name="connsiteY2" fmla="*/ 104099 h 153889"/>
              <a:gd name="connsiteX3" fmla="*/ 31974 w 142546"/>
              <a:gd name="connsiteY3" fmla="*/ 7815 h 153889"/>
              <a:gd name="connsiteX4" fmla="*/ 91970 w 142546"/>
              <a:gd name="connsiteY4" fmla="*/ 13437 h 153889"/>
              <a:gd name="connsiteX5" fmla="*/ 122656 w 142546"/>
              <a:gd name="connsiteY5" fmla="*/ 41234 h 153889"/>
              <a:gd name="connsiteX6" fmla="*/ 140542 w 142546"/>
              <a:gd name="connsiteY6" fmla="*/ 79205 h 153889"/>
              <a:gd name="connsiteX7" fmla="*/ 140761 w 142546"/>
              <a:gd name="connsiteY7" fmla="*/ 107201 h 15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46" h="153889">
                <a:moveTo>
                  <a:pt x="140784" y="107184"/>
                </a:moveTo>
                <a:cubicBezTo>
                  <a:pt x="135804" y="124302"/>
                  <a:pt x="125755" y="136256"/>
                  <a:pt x="110989" y="144770"/>
                </a:cubicBezTo>
                <a:cubicBezTo>
                  <a:pt x="73265" y="166596"/>
                  <a:pt x="24646" y="147759"/>
                  <a:pt x="6431" y="104099"/>
                </a:cubicBezTo>
                <a:cubicBezTo>
                  <a:pt x="-8403" y="68586"/>
                  <a:pt x="3378" y="28221"/>
                  <a:pt x="31974" y="7815"/>
                </a:cubicBezTo>
                <a:cubicBezTo>
                  <a:pt x="49473" y="-4672"/>
                  <a:pt x="75199" y="-1758"/>
                  <a:pt x="91970" y="13437"/>
                </a:cubicBezTo>
                <a:cubicBezTo>
                  <a:pt x="102191" y="22708"/>
                  <a:pt x="112435" y="31962"/>
                  <a:pt x="122656" y="41234"/>
                </a:cubicBezTo>
                <a:cubicBezTo>
                  <a:pt x="134292" y="51809"/>
                  <a:pt x="139964" y="65569"/>
                  <a:pt x="140542" y="79205"/>
                </a:cubicBezTo>
                <a:cubicBezTo>
                  <a:pt x="142984" y="88617"/>
                  <a:pt x="143355" y="98260"/>
                  <a:pt x="140761" y="107201"/>
                </a:cubicBezTo>
                <a:close/>
              </a:path>
            </a:pathLst>
          </a:custGeom>
          <a:solidFill>
            <a:srgbClr val="FFFBF2"/>
          </a:solidFill>
          <a:ln w="1159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3" name="@svg_07-3713&amp;2980"/>
          <p:cNvSpPr/>
          <p:nvPr>
            <p:custDataLst>
              <p:tags r:id="rId16"/>
            </p:custDataLst>
          </p:nvPr>
        </p:nvSpPr>
        <p:spPr>
          <a:xfrm>
            <a:off x="8730594" y="1334180"/>
            <a:ext cx="2436206" cy="2329911"/>
          </a:xfrm>
          <a:custGeom>
            <a:avLst/>
            <a:gdLst>
              <a:gd name="connsiteX0" fmla="*/ 2247629 w 2430338"/>
              <a:gd name="connsiteY0" fmla="*/ 356932 h 2324099"/>
              <a:gd name="connsiteX1" fmla="*/ 2320368 w 2430338"/>
              <a:gd name="connsiteY1" fmla="*/ 585897 h 2324099"/>
              <a:gd name="connsiteX2" fmla="*/ 2320267 w 2430338"/>
              <a:gd name="connsiteY2" fmla="*/ 586155 h 2324099"/>
              <a:gd name="connsiteX3" fmla="*/ 2332882 w 2430338"/>
              <a:gd name="connsiteY3" fmla="*/ 770791 h 2324099"/>
              <a:gd name="connsiteX4" fmla="*/ 2327722 w 2430338"/>
              <a:gd name="connsiteY4" fmla="*/ 969176 h 2324099"/>
              <a:gd name="connsiteX5" fmla="*/ 2326289 w 2430338"/>
              <a:gd name="connsiteY5" fmla="*/ 994005 h 2324099"/>
              <a:gd name="connsiteX6" fmla="*/ 2322460 w 2430338"/>
              <a:gd name="connsiteY6" fmla="*/ 1099848 h 2324099"/>
              <a:gd name="connsiteX7" fmla="*/ 2321053 w 2430338"/>
              <a:gd name="connsiteY7" fmla="*/ 1137971 h 2324099"/>
              <a:gd name="connsiteX8" fmla="*/ 2320267 w 2430338"/>
              <a:gd name="connsiteY8" fmla="*/ 1152271 h 2324099"/>
              <a:gd name="connsiteX9" fmla="*/ 2318936 w 2430338"/>
              <a:gd name="connsiteY9" fmla="*/ 1161908 h 2324099"/>
              <a:gd name="connsiteX10" fmla="*/ 2314625 w 2430338"/>
              <a:gd name="connsiteY10" fmla="*/ 1195315 h 2324099"/>
              <a:gd name="connsiteX11" fmla="*/ 2310517 w 2430338"/>
              <a:gd name="connsiteY11" fmla="*/ 1229492 h 2324099"/>
              <a:gd name="connsiteX12" fmla="*/ 2310897 w 2430338"/>
              <a:gd name="connsiteY12" fmla="*/ 1240286 h 2324099"/>
              <a:gd name="connsiteX13" fmla="*/ 2313217 w 2430338"/>
              <a:gd name="connsiteY13" fmla="*/ 1252501 h 2324099"/>
              <a:gd name="connsiteX14" fmla="*/ 2309084 w 2430338"/>
              <a:gd name="connsiteY14" fmla="*/ 1268938 h 2324099"/>
              <a:gd name="connsiteX15" fmla="*/ 2308792 w 2430338"/>
              <a:gd name="connsiteY15" fmla="*/ 1273048 h 2324099"/>
              <a:gd name="connsiteX16" fmla="*/ 2306586 w 2430338"/>
              <a:gd name="connsiteY16" fmla="*/ 1332471 h 2324099"/>
              <a:gd name="connsiteX17" fmla="*/ 2304875 w 2430338"/>
              <a:gd name="connsiteY17" fmla="*/ 1344232 h 2324099"/>
              <a:gd name="connsiteX18" fmla="*/ 2200501 w 2430338"/>
              <a:gd name="connsiteY18" fmla="*/ 1637309 h 2324099"/>
              <a:gd name="connsiteX19" fmla="*/ 2095456 w 2430338"/>
              <a:gd name="connsiteY19" fmla="*/ 1736890 h 2324099"/>
              <a:gd name="connsiteX20" fmla="*/ 1907629 w 2430338"/>
              <a:gd name="connsiteY20" fmla="*/ 1800619 h 2324099"/>
              <a:gd name="connsiteX21" fmla="*/ 1816341 w 2430338"/>
              <a:gd name="connsiteY21" fmla="*/ 1812950 h 2324099"/>
              <a:gd name="connsiteX22" fmla="*/ 1760528 w 2430338"/>
              <a:gd name="connsiteY22" fmla="*/ 1815274 h 2324099"/>
              <a:gd name="connsiteX23" fmla="*/ 1696194 w 2430338"/>
              <a:gd name="connsiteY23" fmla="*/ 1814246 h 2324099"/>
              <a:gd name="connsiteX24" fmla="*/ 1679750 w 2430338"/>
              <a:gd name="connsiteY24" fmla="*/ 1827606 h 2324099"/>
              <a:gd name="connsiteX25" fmla="*/ 1627855 w 2430338"/>
              <a:gd name="connsiteY25" fmla="*/ 1990522 h 2324099"/>
              <a:gd name="connsiteX26" fmla="*/ 1588563 w 2430338"/>
              <a:gd name="connsiteY26" fmla="*/ 2156790 h 2324099"/>
              <a:gd name="connsiteX27" fmla="*/ 1578179 w 2430338"/>
              <a:gd name="connsiteY27" fmla="*/ 2212353 h 2324099"/>
              <a:gd name="connsiteX28" fmla="*/ 1572891 w 2430338"/>
              <a:gd name="connsiteY28" fmla="*/ 2241982 h 2324099"/>
              <a:gd name="connsiteX29" fmla="*/ 1571383 w 2430338"/>
              <a:gd name="connsiteY29" fmla="*/ 2250389 h 2324099"/>
              <a:gd name="connsiteX30" fmla="*/ 1556548 w 2430338"/>
              <a:gd name="connsiteY30" fmla="*/ 2306091 h 2324099"/>
              <a:gd name="connsiteX31" fmla="*/ 1538379 w 2430338"/>
              <a:gd name="connsiteY31" fmla="*/ 2323567 h 2324099"/>
              <a:gd name="connsiteX32" fmla="*/ 1537517 w 2430338"/>
              <a:gd name="connsiteY32" fmla="*/ 2323833 h 2324099"/>
              <a:gd name="connsiteX33" fmla="*/ 1536274 w 2430338"/>
              <a:gd name="connsiteY33" fmla="*/ 2324075 h 2324099"/>
              <a:gd name="connsiteX34" fmla="*/ 1520274 w 2430338"/>
              <a:gd name="connsiteY34" fmla="*/ 2322195 h 2324099"/>
              <a:gd name="connsiteX35" fmla="*/ 1494992 w 2430338"/>
              <a:gd name="connsiteY35" fmla="*/ 2317140 h 2324099"/>
              <a:gd name="connsiteX36" fmla="*/ 1479980 w 2430338"/>
              <a:gd name="connsiteY36" fmla="*/ 2304288 h 2324099"/>
              <a:gd name="connsiteX37" fmla="*/ 1436871 w 2430338"/>
              <a:gd name="connsiteY37" fmla="*/ 2224367 h 2324099"/>
              <a:gd name="connsiteX38" fmla="*/ 1424167 w 2430338"/>
              <a:gd name="connsiteY38" fmla="*/ 2190394 h 2324099"/>
              <a:gd name="connsiteX39" fmla="*/ 1398543 w 2430338"/>
              <a:gd name="connsiteY39" fmla="*/ 2124926 h 2324099"/>
              <a:gd name="connsiteX40" fmla="*/ 1293776 w 2430338"/>
              <a:gd name="connsiteY40" fmla="*/ 1951469 h 2324099"/>
              <a:gd name="connsiteX41" fmla="*/ 1287754 w 2430338"/>
              <a:gd name="connsiteY41" fmla="*/ 1944586 h 2324099"/>
              <a:gd name="connsiteX42" fmla="*/ 1281744 w 2430338"/>
              <a:gd name="connsiteY42" fmla="*/ 1937715 h 2324099"/>
              <a:gd name="connsiteX43" fmla="*/ 1267209 w 2430338"/>
              <a:gd name="connsiteY43" fmla="*/ 1932838 h 2324099"/>
              <a:gd name="connsiteX44" fmla="*/ 1193225 w 2430338"/>
              <a:gd name="connsiteY44" fmla="*/ 1948637 h 2324099"/>
              <a:gd name="connsiteX45" fmla="*/ 1092097 w 2430338"/>
              <a:gd name="connsiteY45" fmla="*/ 1956473 h 2324099"/>
              <a:gd name="connsiteX46" fmla="*/ 1063859 w 2430338"/>
              <a:gd name="connsiteY46" fmla="*/ 1957807 h 2324099"/>
              <a:gd name="connsiteX47" fmla="*/ 1012092 w 2430338"/>
              <a:gd name="connsiteY47" fmla="*/ 1959432 h 2324099"/>
              <a:gd name="connsiteX48" fmla="*/ 1002795 w 2430338"/>
              <a:gd name="connsiteY48" fmla="*/ 1959420 h 2324099"/>
              <a:gd name="connsiteX49" fmla="*/ 976630 w 2430338"/>
              <a:gd name="connsiteY49" fmla="*/ 1958530 h 2324099"/>
              <a:gd name="connsiteX50" fmla="*/ 952317 w 2430338"/>
              <a:gd name="connsiteY50" fmla="*/ 1958238 h 2324099"/>
              <a:gd name="connsiteX51" fmla="*/ 942028 w 2430338"/>
              <a:gd name="connsiteY51" fmla="*/ 1958530 h 2324099"/>
              <a:gd name="connsiteX52" fmla="*/ 626025 w 2430338"/>
              <a:gd name="connsiteY52" fmla="*/ 1947608 h 2324099"/>
              <a:gd name="connsiteX53" fmla="*/ 469361 w 2430338"/>
              <a:gd name="connsiteY53" fmla="*/ 1917421 h 2324099"/>
              <a:gd name="connsiteX54" fmla="*/ 464569 w 2430338"/>
              <a:gd name="connsiteY54" fmla="*/ 1916138 h 2324099"/>
              <a:gd name="connsiteX55" fmla="*/ 364218 w 2430338"/>
              <a:gd name="connsiteY55" fmla="*/ 1886445 h 2324099"/>
              <a:gd name="connsiteX56" fmla="*/ 239096 w 2430338"/>
              <a:gd name="connsiteY56" fmla="*/ 1812442 h 2324099"/>
              <a:gd name="connsiteX57" fmla="*/ 221347 w 2430338"/>
              <a:gd name="connsiteY57" fmla="*/ 1798130 h 2324099"/>
              <a:gd name="connsiteX58" fmla="*/ 168937 w 2430338"/>
              <a:gd name="connsiteY58" fmla="*/ 1754746 h 2324099"/>
              <a:gd name="connsiteX59" fmla="*/ 59397 w 2430338"/>
              <a:gd name="connsiteY59" fmla="*/ 1561249 h 2324099"/>
              <a:gd name="connsiteX60" fmla="*/ 7686 w 2430338"/>
              <a:gd name="connsiteY60" fmla="*/ 1237459 h 2324099"/>
              <a:gd name="connsiteX61" fmla="*/ 39 w 2430338"/>
              <a:gd name="connsiteY61" fmla="*/ 1058990 h 2324099"/>
              <a:gd name="connsiteX62" fmla="*/ 15428 w 2430338"/>
              <a:gd name="connsiteY62" fmla="*/ 848911 h 2324099"/>
              <a:gd name="connsiteX63" fmla="*/ 63220 w 2430338"/>
              <a:gd name="connsiteY63" fmla="*/ 593221 h 2324099"/>
              <a:gd name="connsiteX64" fmla="*/ 113307 w 2430338"/>
              <a:gd name="connsiteY64" fmla="*/ 458180 h 2324099"/>
              <a:gd name="connsiteX65" fmla="*/ 167025 w 2430338"/>
              <a:gd name="connsiteY65" fmla="*/ 386227 h 2324099"/>
              <a:gd name="connsiteX66" fmla="*/ 312506 w 2430338"/>
              <a:gd name="connsiteY66" fmla="*/ 247717 h 2324099"/>
              <a:gd name="connsiteX67" fmla="*/ 488765 w 2430338"/>
              <a:gd name="connsiteY67" fmla="*/ 142871 h 2324099"/>
              <a:gd name="connsiteX68" fmla="*/ 722565 w 2430338"/>
              <a:gd name="connsiteY68" fmla="*/ 61796 h 2324099"/>
              <a:gd name="connsiteX69" fmla="*/ 849407 w 2430338"/>
              <a:gd name="connsiteY69" fmla="*/ 43422 h 2324099"/>
              <a:gd name="connsiteX70" fmla="*/ 1023849 w 2430338"/>
              <a:gd name="connsiteY70" fmla="*/ 25434 h 2324099"/>
              <a:gd name="connsiteX71" fmla="*/ 1218556 w 2430338"/>
              <a:gd name="connsiteY71" fmla="*/ 6160 h 2324099"/>
              <a:gd name="connsiteX72" fmla="*/ 1292508 w 2430338"/>
              <a:gd name="connsiteY72" fmla="*/ 2534 h 2324099"/>
              <a:gd name="connsiteX73" fmla="*/ 1327135 w 2430338"/>
              <a:gd name="connsiteY73" fmla="*/ 507 h 2324099"/>
              <a:gd name="connsiteX74" fmla="*/ 1528540 w 2430338"/>
              <a:gd name="connsiteY74" fmla="*/ 9887 h 2324099"/>
              <a:gd name="connsiteX75" fmla="*/ 1729933 w 2430338"/>
              <a:gd name="connsiteY75" fmla="*/ 39567 h 2324099"/>
              <a:gd name="connsiteX76" fmla="*/ 1763038 w 2430338"/>
              <a:gd name="connsiteY76" fmla="*/ 45729 h 2324099"/>
              <a:gd name="connsiteX77" fmla="*/ 1872838 w 2430338"/>
              <a:gd name="connsiteY77" fmla="*/ 68991 h 2324099"/>
              <a:gd name="connsiteX78" fmla="*/ 2038869 w 2430338"/>
              <a:gd name="connsiteY78" fmla="*/ 128609 h 2324099"/>
              <a:gd name="connsiteX79" fmla="*/ 2153754 w 2430338"/>
              <a:gd name="connsiteY79" fmla="*/ 219065 h 2324099"/>
              <a:gd name="connsiteX80" fmla="*/ 2247629 w 2430338"/>
              <a:gd name="connsiteY80" fmla="*/ 356932 h 2324099"/>
              <a:gd name="connsiteX81" fmla="*/ 340035 w 2430338"/>
              <a:gd name="connsiteY81" fmla="*/ 359951 h 2324099"/>
              <a:gd name="connsiteX82" fmla="*/ 351791 w 2430338"/>
              <a:gd name="connsiteY82" fmla="*/ 349608 h 2324099"/>
              <a:gd name="connsiteX83" fmla="*/ 351791 w 2430338"/>
              <a:gd name="connsiteY83" fmla="*/ 349480 h 2324099"/>
              <a:gd name="connsiteX84" fmla="*/ 329712 w 2430338"/>
              <a:gd name="connsiteY84" fmla="*/ 365670 h 2324099"/>
              <a:gd name="connsiteX85" fmla="*/ 328514 w 2430338"/>
              <a:gd name="connsiteY85" fmla="*/ 369156 h 2324099"/>
              <a:gd name="connsiteX86" fmla="*/ 328278 w 2430338"/>
              <a:gd name="connsiteY86" fmla="*/ 370295 h 2324099"/>
              <a:gd name="connsiteX87" fmla="*/ 340035 w 2430338"/>
              <a:gd name="connsiteY87" fmla="*/ 359951 h 2324099"/>
              <a:gd name="connsiteX88" fmla="*/ 326788 w 2430338"/>
              <a:gd name="connsiteY88" fmla="*/ 371721 h 2324099"/>
              <a:gd name="connsiteX89" fmla="*/ 327895 w 2430338"/>
              <a:gd name="connsiteY89" fmla="*/ 370680 h 2324099"/>
              <a:gd name="connsiteX90" fmla="*/ 318634 w 2430338"/>
              <a:gd name="connsiteY90" fmla="*/ 375578 h 2324099"/>
              <a:gd name="connsiteX91" fmla="*/ 318241 w 2430338"/>
              <a:gd name="connsiteY91" fmla="*/ 376076 h 2324099"/>
              <a:gd name="connsiteX92" fmla="*/ 326788 w 2430338"/>
              <a:gd name="connsiteY92" fmla="*/ 371721 h 2324099"/>
              <a:gd name="connsiteX93" fmla="*/ 262463 w 2430338"/>
              <a:gd name="connsiteY93" fmla="*/ 322440 h 2324099"/>
              <a:gd name="connsiteX94" fmla="*/ 264140 w 2430338"/>
              <a:gd name="connsiteY94" fmla="*/ 320056 h 2324099"/>
              <a:gd name="connsiteX95" fmla="*/ 260577 w 2430338"/>
              <a:gd name="connsiteY95" fmla="*/ 322579 h 2324099"/>
              <a:gd name="connsiteX96" fmla="*/ 251237 w 2430338"/>
              <a:gd name="connsiteY96" fmla="*/ 332262 h 2324099"/>
              <a:gd name="connsiteX97" fmla="*/ 262463 w 2430338"/>
              <a:gd name="connsiteY97" fmla="*/ 322440 h 2324099"/>
              <a:gd name="connsiteX98" fmla="*/ 231641 w 2430338"/>
              <a:gd name="connsiteY98" fmla="*/ 349223 h 2324099"/>
              <a:gd name="connsiteX99" fmla="*/ 149343 w 2430338"/>
              <a:gd name="connsiteY99" fmla="*/ 437493 h 2324099"/>
              <a:gd name="connsiteX100" fmla="*/ 149247 w 2430338"/>
              <a:gd name="connsiteY100" fmla="*/ 437365 h 2324099"/>
              <a:gd name="connsiteX101" fmla="*/ 136152 w 2430338"/>
              <a:gd name="connsiteY101" fmla="*/ 459979 h 2324099"/>
              <a:gd name="connsiteX102" fmla="*/ 151717 w 2430338"/>
              <a:gd name="connsiteY102" fmla="*/ 441754 h 2324099"/>
              <a:gd name="connsiteX103" fmla="*/ 158901 w 2430338"/>
              <a:gd name="connsiteY103" fmla="*/ 432996 h 2324099"/>
              <a:gd name="connsiteX104" fmla="*/ 243685 w 2430338"/>
              <a:gd name="connsiteY104" fmla="*/ 341771 h 2324099"/>
              <a:gd name="connsiteX105" fmla="*/ 245782 w 2430338"/>
              <a:gd name="connsiteY105" fmla="*/ 339974 h 2324099"/>
              <a:gd name="connsiteX106" fmla="*/ 250662 w 2430338"/>
              <a:gd name="connsiteY106" fmla="*/ 332647 h 2324099"/>
              <a:gd name="connsiteX107" fmla="*/ 236345 w 2430338"/>
              <a:gd name="connsiteY107" fmla="*/ 344380 h 2324099"/>
              <a:gd name="connsiteX108" fmla="*/ 231641 w 2430338"/>
              <a:gd name="connsiteY108" fmla="*/ 349223 h 2324099"/>
              <a:gd name="connsiteX109" fmla="*/ 252096 w 2430338"/>
              <a:gd name="connsiteY109" fmla="*/ 1755267 h 2324099"/>
              <a:gd name="connsiteX110" fmla="*/ 336498 w 2430338"/>
              <a:gd name="connsiteY110" fmla="*/ 1812950 h 2324099"/>
              <a:gd name="connsiteX111" fmla="*/ 336498 w 2430338"/>
              <a:gd name="connsiteY111" fmla="*/ 1812823 h 2324099"/>
              <a:gd name="connsiteX112" fmla="*/ 423481 w 2430338"/>
              <a:gd name="connsiteY112" fmla="*/ 1839290 h 2324099"/>
              <a:gd name="connsiteX113" fmla="*/ 406994 w 2430338"/>
              <a:gd name="connsiteY113" fmla="*/ 1826527 h 2324099"/>
              <a:gd name="connsiteX114" fmla="*/ 372629 w 2430338"/>
              <a:gd name="connsiteY114" fmla="*/ 1799463 h 2324099"/>
              <a:gd name="connsiteX115" fmla="*/ 346184 w 2430338"/>
              <a:gd name="connsiteY115" fmla="*/ 1777174 h 2324099"/>
              <a:gd name="connsiteX116" fmla="*/ 270161 w 2430338"/>
              <a:gd name="connsiteY116" fmla="*/ 1718005 h 2324099"/>
              <a:gd name="connsiteX117" fmla="*/ 266767 w 2430338"/>
              <a:gd name="connsiteY117" fmla="*/ 1715338 h 2324099"/>
              <a:gd name="connsiteX118" fmla="*/ 263853 w 2430338"/>
              <a:gd name="connsiteY118" fmla="*/ 1712989 h 2324099"/>
              <a:gd name="connsiteX119" fmla="*/ 243909 w 2430338"/>
              <a:gd name="connsiteY119" fmla="*/ 1695336 h 2324099"/>
              <a:gd name="connsiteX120" fmla="*/ 224281 w 2430338"/>
              <a:gd name="connsiteY120" fmla="*/ 1677911 h 2324099"/>
              <a:gd name="connsiteX121" fmla="*/ 151637 w 2430338"/>
              <a:gd name="connsiteY121" fmla="*/ 1615084 h 2324099"/>
              <a:gd name="connsiteX122" fmla="*/ 150577 w 2430338"/>
              <a:gd name="connsiteY122" fmla="*/ 1613954 h 2324099"/>
              <a:gd name="connsiteX123" fmla="*/ 145519 w 2430338"/>
              <a:gd name="connsiteY123" fmla="*/ 1611363 h 2324099"/>
              <a:gd name="connsiteX124" fmla="*/ 156066 w 2430338"/>
              <a:gd name="connsiteY124" fmla="*/ 1642872 h 2324099"/>
              <a:gd name="connsiteX125" fmla="*/ 159761 w 2430338"/>
              <a:gd name="connsiteY125" fmla="*/ 1650670 h 2324099"/>
              <a:gd name="connsiteX126" fmla="*/ 204877 w 2430338"/>
              <a:gd name="connsiteY126" fmla="*/ 1715173 h 2324099"/>
              <a:gd name="connsiteX127" fmla="*/ 246254 w 2430338"/>
              <a:gd name="connsiteY127" fmla="*/ 1750492 h 2324099"/>
              <a:gd name="connsiteX128" fmla="*/ 252096 w 2430338"/>
              <a:gd name="connsiteY128" fmla="*/ 1755267 h 2324099"/>
              <a:gd name="connsiteX129" fmla="*/ 739101 w 2430338"/>
              <a:gd name="connsiteY129" fmla="*/ 182189 h 2324099"/>
              <a:gd name="connsiteX130" fmla="*/ 676207 w 2430338"/>
              <a:gd name="connsiteY130" fmla="*/ 198249 h 2324099"/>
              <a:gd name="connsiteX131" fmla="*/ 676302 w 2430338"/>
              <a:gd name="connsiteY131" fmla="*/ 198378 h 2324099"/>
              <a:gd name="connsiteX132" fmla="*/ 674556 w 2430338"/>
              <a:gd name="connsiteY132" fmla="*/ 198838 h 2324099"/>
              <a:gd name="connsiteX133" fmla="*/ 667891 w 2430338"/>
              <a:gd name="connsiteY133" fmla="*/ 203517 h 2324099"/>
              <a:gd name="connsiteX134" fmla="*/ 731661 w 2430338"/>
              <a:gd name="connsiteY134" fmla="*/ 193724 h 2324099"/>
              <a:gd name="connsiteX135" fmla="*/ 744359 w 2430338"/>
              <a:gd name="connsiteY135" fmla="*/ 190412 h 2324099"/>
              <a:gd name="connsiteX136" fmla="*/ 746366 w 2430338"/>
              <a:gd name="connsiteY136" fmla="*/ 189641 h 2324099"/>
              <a:gd name="connsiteX137" fmla="*/ 748660 w 2430338"/>
              <a:gd name="connsiteY137" fmla="*/ 183987 h 2324099"/>
              <a:gd name="connsiteX138" fmla="*/ 745410 w 2430338"/>
              <a:gd name="connsiteY138" fmla="*/ 181418 h 2324099"/>
              <a:gd name="connsiteX139" fmla="*/ 739101 w 2430338"/>
              <a:gd name="connsiteY139" fmla="*/ 182189 h 2324099"/>
              <a:gd name="connsiteX140" fmla="*/ 520439 w 2430338"/>
              <a:gd name="connsiteY140" fmla="*/ 235859 h 2324099"/>
              <a:gd name="connsiteX141" fmla="*/ 513522 w 2430338"/>
              <a:gd name="connsiteY141" fmla="*/ 238851 h 2324099"/>
              <a:gd name="connsiteX142" fmla="*/ 513522 w 2430338"/>
              <a:gd name="connsiteY142" fmla="*/ 238723 h 2324099"/>
              <a:gd name="connsiteX143" fmla="*/ 512749 w 2430338"/>
              <a:gd name="connsiteY143" fmla="*/ 239075 h 2324099"/>
              <a:gd name="connsiteX144" fmla="*/ 507213 w 2430338"/>
              <a:gd name="connsiteY144" fmla="*/ 243606 h 2324099"/>
              <a:gd name="connsiteX145" fmla="*/ 508058 w 2430338"/>
              <a:gd name="connsiteY145" fmla="*/ 243709 h 2324099"/>
              <a:gd name="connsiteX146" fmla="*/ 510462 w 2430338"/>
              <a:gd name="connsiteY146" fmla="*/ 243735 h 2324099"/>
              <a:gd name="connsiteX147" fmla="*/ 510463 w 2430338"/>
              <a:gd name="connsiteY147" fmla="*/ 243733 h 2324099"/>
              <a:gd name="connsiteX148" fmla="*/ 576129 w 2430338"/>
              <a:gd name="connsiteY148" fmla="*/ 224204 h 2324099"/>
              <a:gd name="connsiteX149" fmla="*/ 579253 w 2430338"/>
              <a:gd name="connsiteY149" fmla="*/ 222979 h 2324099"/>
              <a:gd name="connsiteX150" fmla="*/ 580143 w 2430338"/>
              <a:gd name="connsiteY150" fmla="*/ 222534 h 2324099"/>
              <a:gd name="connsiteX151" fmla="*/ 582055 w 2430338"/>
              <a:gd name="connsiteY151" fmla="*/ 218166 h 2324099"/>
              <a:gd name="connsiteX152" fmla="*/ 579762 w 2430338"/>
              <a:gd name="connsiteY152" fmla="*/ 213797 h 2324099"/>
              <a:gd name="connsiteX153" fmla="*/ 570490 w 2430338"/>
              <a:gd name="connsiteY153" fmla="*/ 214439 h 2324099"/>
              <a:gd name="connsiteX154" fmla="*/ 520439 w 2430338"/>
              <a:gd name="connsiteY154" fmla="*/ 235859 h 2324099"/>
              <a:gd name="connsiteX155" fmla="*/ 604327 w 2430338"/>
              <a:gd name="connsiteY155" fmla="*/ 1863966 h 2324099"/>
              <a:gd name="connsiteX156" fmla="*/ 653362 w 2430338"/>
              <a:gd name="connsiteY156" fmla="*/ 1873606 h 2324099"/>
              <a:gd name="connsiteX157" fmla="*/ 653457 w 2430338"/>
              <a:gd name="connsiteY157" fmla="*/ 1873606 h 2324099"/>
              <a:gd name="connsiteX158" fmla="*/ 761946 w 2430338"/>
              <a:gd name="connsiteY158" fmla="*/ 1882978 h 2324099"/>
              <a:gd name="connsiteX159" fmla="*/ 723126 w 2430338"/>
              <a:gd name="connsiteY159" fmla="*/ 1876298 h 2324099"/>
              <a:gd name="connsiteX160" fmla="*/ 624974 w 2430338"/>
              <a:gd name="connsiteY160" fmla="*/ 1858823 h 2324099"/>
              <a:gd name="connsiteX161" fmla="*/ 487331 w 2430338"/>
              <a:gd name="connsiteY161" fmla="*/ 1825930 h 2324099"/>
              <a:gd name="connsiteX162" fmla="*/ 495166 w 2430338"/>
              <a:gd name="connsiteY162" fmla="*/ 1832839 h 2324099"/>
              <a:gd name="connsiteX163" fmla="*/ 497272 w 2430338"/>
              <a:gd name="connsiteY163" fmla="*/ 1833905 h 2324099"/>
              <a:gd name="connsiteX164" fmla="*/ 555293 w 2430338"/>
              <a:gd name="connsiteY164" fmla="*/ 1854327 h 2324099"/>
              <a:gd name="connsiteX165" fmla="*/ 604327 w 2430338"/>
              <a:gd name="connsiteY165" fmla="*/ 1863966 h 2324099"/>
              <a:gd name="connsiteX166" fmla="*/ 1043827 w 2430338"/>
              <a:gd name="connsiteY166" fmla="*/ 129380 h 2324099"/>
              <a:gd name="connsiteX167" fmla="*/ 1002725 w 2430338"/>
              <a:gd name="connsiteY167" fmla="*/ 134005 h 2324099"/>
              <a:gd name="connsiteX168" fmla="*/ 1043827 w 2430338"/>
              <a:gd name="connsiteY168" fmla="*/ 129380 h 2324099"/>
              <a:gd name="connsiteX169" fmla="*/ 1550995 w 2430338"/>
              <a:gd name="connsiteY169" fmla="*/ 2298764 h 2324099"/>
              <a:gd name="connsiteX170" fmla="*/ 1552630 w 2430338"/>
              <a:gd name="connsiteY170" fmla="*/ 2299030 h 2324099"/>
              <a:gd name="connsiteX171" fmla="*/ 1552630 w 2430338"/>
              <a:gd name="connsiteY171" fmla="*/ 2299157 h 2324099"/>
              <a:gd name="connsiteX172" fmla="*/ 1554253 w 2430338"/>
              <a:gd name="connsiteY172" fmla="*/ 2294522 h 2324099"/>
              <a:gd name="connsiteX173" fmla="*/ 1553695 w 2430338"/>
              <a:gd name="connsiteY173" fmla="*/ 2293531 h 2324099"/>
              <a:gd name="connsiteX174" fmla="*/ 1552909 w 2430338"/>
              <a:gd name="connsiteY174" fmla="*/ 2292337 h 2324099"/>
              <a:gd name="connsiteX175" fmla="*/ 1552263 w 2430338"/>
              <a:gd name="connsiteY175" fmla="*/ 2294331 h 2324099"/>
              <a:gd name="connsiteX176" fmla="*/ 1550995 w 2430338"/>
              <a:gd name="connsiteY176" fmla="*/ 2298764 h 2324099"/>
              <a:gd name="connsiteX177" fmla="*/ 1653644 w 2430338"/>
              <a:gd name="connsiteY177" fmla="*/ 1879054 h 2324099"/>
              <a:gd name="connsiteX178" fmla="*/ 1652515 w 2430338"/>
              <a:gd name="connsiteY178" fmla="*/ 1885163 h 2324099"/>
              <a:gd name="connsiteX179" fmla="*/ 1654709 w 2430338"/>
              <a:gd name="connsiteY179" fmla="*/ 1877327 h 2324099"/>
              <a:gd name="connsiteX180" fmla="*/ 1653644 w 2430338"/>
              <a:gd name="connsiteY180" fmla="*/ 1879054 h 2324099"/>
              <a:gd name="connsiteX181" fmla="*/ 1666893 w 2430338"/>
              <a:gd name="connsiteY181" fmla="*/ 1839582 h 2324099"/>
              <a:gd name="connsiteX182" fmla="*/ 1661974 w 2430338"/>
              <a:gd name="connsiteY182" fmla="*/ 1853044 h 2324099"/>
              <a:gd name="connsiteX183" fmla="*/ 1674209 w 2430338"/>
              <a:gd name="connsiteY183" fmla="*/ 1819631 h 2324099"/>
              <a:gd name="connsiteX184" fmla="*/ 1666893 w 2430338"/>
              <a:gd name="connsiteY184" fmla="*/ 1839582 h 2324099"/>
              <a:gd name="connsiteX185" fmla="*/ 1932962 w 2430338"/>
              <a:gd name="connsiteY185" fmla="*/ 1716075 h 2324099"/>
              <a:gd name="connsiteX186" fmla="*/ 1878861 w 2430338"/>
              <a:gd name="connsiteY186" fmla="*/ 1730591 h 2324099"/>
              <a:gd name="connsiteX187" fmla="*/ 1932962 w 2430338"/>
              <a:gd name="connsiteY187" fmla="*/ 1716075 h 2324099"/>
              <a:gd name="connsiteX188" fmla="*/ 2259712 w 2430338"/>
              <a:gd name="connsiteY188" fmla="*/ 1477074 h 2324099"/>
              <a:gd name="connsiteX189" fmla="*/ 2260435 w 2430338"/>
              <a:gd name="connsiteY189" fmla="*/ 1470660 h 2324099"/>
              <a:gd name="connsiteX190" fmla="*/ 2259408 w 2430338"/>
              <a:gd name="connsiteY190" fmla="*/ 1472857 h 2324099"/>
              <a:gd name="connsiteX191" fmla="*/ 2258622 w 2430338"/>
              <a:gd name="connsiteY191" fmla="*/ 1479525 h 2324099"/>
              <a:gd name="connsiteX192" fmla="*/ 2259712 w 2430338"/>
              <a:gd name="connsiteY192" fmla="*/ 1477074 h 2324099"/>
              <a:gd name="connsiteX193" fmla="*/ 2241695 w 2430338"/>
              <a:gd name="connsiteY193" fmla="*/ 1522705 h 2324099"/>
              <a:gd name="connsiteX194" fmla="*/ 2248200 w 2430338"/>
              <a:gd name="connsiteY194" fmla="*/ 1506893 h 2324099"/>
              <a:gd name="connsiteX195" fmla="*/ 2241695 w 2430338"/>
              <a:gd name="connsiteY195" fmla="*/ 1522705 h 2324099"/>
              <a:gd name="connsiteX196" fmla="*/ 2211595 w 2430338"/>
              <a:gd name="connsiteY196" fmla="*/ 1433982 h 2324099"/>
              <a:gd name="connsiteX197" fmla="*/ 2211202 w 2430338"/>
              <a:gd name="connsiteY197" fmla="*/ 1430706 h 2324099"/>
              <a:gd name="connsiteX198" fmla="*/ 2211304 w 2430338"/>
              <a:gd name="connsiteY198" fmla="*/ 1430706 h 2324099"/>
              <a:gd name="connsiteX199" fmla="*/ 2209681 w 2430338"/>
              <a:gd name="connsiteY199" fmla="*/ 1437386 h 2324099"/>
              <a:gd name="connsiteX200" fmla="*/ 2210163 w 2430338"/>
              <a:gd name="connsiteY200" fmla="*/ 1436929 h 2324099"/>
              <a:gd name="connsiteX201" fmla="*/ 2210923 w 2430338"/>
              <a:gd name="connsiteY201" fmla="*/ 1435976 h 2324099"/>
              <a:gd name="connsiteX202" fmla="*/ 2211595 w 2430338"/>
              <a:gd name="connsiteY202" fmla="*/ 1433982 h 2324099"/>
              <a:gd name="connsiteX203" fmla="*/ 2162261 w 2430338"/>
              <a:gd name="connsiteY203" fmla="*/ 1590548 h 2324099"/>
              <a:gd name="connsiteX204" fmla="*/ 2157963 w 2430338"/>
              <a:gd name="connsiteY204" fmla="*/ 1598130 h 2324099"/>
              <a:gd name="connsiteX205" fmla="*/ 2162261 w 2430338"/>
              <a:gd name="connsiteY205" fmla="*/ 1590548 h 2324099"/>
              <a:gd name="connsiteX206" fmla="*/ 2171441 w 2430338"/>
              <a:gd name="connsiteY206" fmla="*/ 1579232 h 2324099"/>
              <a:gd name="connsiteX207" fmla="*/ 2214930 w 2430338"/>
              <a:gd name="connsiteY207" fmla="*/ 1482611 h 2324099"/>
              <a:gd name="connsiteX208" fmla="*/ 2214930 w 2430338"/>
              <a:gd name="connsiteY208" fmla="*/ 1482484 h 2324099"/>
              <a:gd name="connsiteX209" fmla="*/ 2215627 w 2430338"/>
              <a:gd name="connsiteY209" fmla="*/ 1480896 h 2324099"/>
              <a:gd name="connsiteX210" fmla="*/ 2215982 w 2430338"/>
              <a:gd name="connsiteY210" fmla="*/ 1473492 h 2324099"/>
              <a:gd name="connsiteX211" fmla="*/ 2214093 w 2430338"/>
              <a:gd name="connsiteY211" fmla="*/ 1477797 h 2324099"/>
              <a:gd name="connsiteX212" fmla="*/ 2209491 w 2430338"/>
              <a:gd name="connsiteY212" fmla="*/ 1488529 h 2324099"/>
              <a:gd name="connsiteX213" fmla="*/ 2166953 w 2430338"/>
              <a:gd name="connsiteY213" fmla="*/ 1579499 h 2324099"/>
              <a:gd name="connsiteX214" fmla="*/ 2165609 w 2430338"/>
              <a:gd name="connsiteY214" fmla="*/ 1581645 h 2324099"/>
              <a:gd name="connsiteX215" fmla="*/ 2162553 w 2430338"/>
              <a:gd name="connsiteY215" fmla="*/ 1590027 h 2324099"/>
              <a:gd name="connsiteX216" fmla="*/ 2170046 w 2430338"/>
              <a:gd name="connsiteY216" fmla="*/ 1581760 h 2324099"/>
              <a:gd name="connsiteX217" fmla="*/ 2171441 w 2430338"/>
              <a:gd name="connsiteY217" fmla="*/ 1579232 h 2324099"/>
              <a:gd name="connsiteX218" fmla="*/ 2227330 w 2430338"/>
              <a:gd name="connsiteY218" fmla="*/ 1579740 h 2324099"/>
              <a:gd name="connsiteX219" fmla="*/ 2231945 w 2430338"/>
              <a:gd name="connsiteY219" fmla="*/ 1567929 h 2324099"/>
              <a:gd name="connsiteX220" fmla="*/ 2224870 w 2430338"/>
              <a:gd name="connsiteY220" fmla="*/ 1583474 h 2324099"/>
              <a:gd name="connsiteX221" fmla="*/ 2227330 w 2430338"/>
              <a:gd name="connsiteY221" fmla="*/ 1579740 h 2324099"/>
              <a:gd name="connsiteX222" fmla="*/ 2244751 w 2430338"/>
              <a:gd name="connsiteY222" fmla="*/ 1539278 h 2324099"/>
              <a:gd name="connsiteX223" fmla="*/ 2232427 w 2430338"/>
              <a:gd name="connsiteY223" fmla="*/ 1566901 h 2324099"/>
              <a:gd name="connsiteX224" fmla="*/ 2244751 w 2430338"/>
              <a:gd name="connsiteY224" fmla="*/ 1539278 h 2324099"/>
              <a:gd name="connsiteX225" fmla="*/ 2263490 w 2430338"/>
              <a:gd name="connsiteY225" fmla="*/ 1494498 h 2324099"/>
              <a:gd name="connsiteX226" fmla="*/ 2265405 w 2430338"/>
              <a:gd name="connsiteY226" fmla="*/ 1488529 h 2324099"/>
              <a:gd name="connsiteX227" fmla="*/ 2265367 w 2430338"/>
              <a:gd name="connsiteY227" fmla="*/ 1484046 h 2324099"/>
              <a:gd name="connsiteX228" fmla="*/ 2265215 w 2430338"/>
              <a:gd name="connsiteY228" fmla="*/ 1482611 h 2324099"/>
              <a:gd name="connsiteX229" fmla="*/ 2256327 w 2430338"/>
              <a:gd name="connsiteY229" fmla="*/ 1505864 h 2324099"/>
              <a:gd name="connsiteX230" fmla="*/ 2247426 w 2430338"/>
              <a:gd name="connsiteY230" fmla="*/ 1529131 h 2324099"/>
              <a:gd name="connsiteX231" fmla="*/ 2246374 w 2430338"/>
              <a:gd name="connsiteY231" fmla="*/ 1531595 h 2324099"/>
              <a:gd name="connsiteX232" fmla="*/ 2244852 w 2430338"/>
              <a:gd name="connsiteY232" fmla="*/ 1539278 h 2324099"/>
              <a:gd name="connsiteX233" fmla="*/ 2263490 w 2430338"/>
              <a:gd name="connsiteY233" fmla="*/ 1494498 h 2324099"/>
              <a:gd name="connsiteX234" fmla="*/ 2266533 w 2430338"/>
              <a:gd name="connsiteY234" fmla="*/ 1479245 h 2324099"/>
              <a:gd name="connsiteX235" fmla="*/ 2265595 w 2430338"/>
              <a:gd name="connsiteY235" fmla="*/ 1481709 h 2324099"/>
              <a:gd name="connsiteX236" fmla="*/ 2269602 w 2430338"/>
              <a:gd name="connsiteY236" fmla="*/ 1474648 h 2324099"/>
              <a:gd name="connsiteX237" fmla="*/ 2266533 w 2430338"/>
              <a:gd name="connsiteY237" fmla="*/ 1479245 h 2324099"/>
              <a:gd name="connsiteX238" fmla="*/ 2277260 w 2430338"/>
              <a:gd name="connsiteY238" fmla="*/ 1444968 h 2324099"/>
              <a:gd name="connsiteX239" fmla="*/ 2278109 w 2430338"/>
              <a:gd name="connsiteY239" fmla="*/ 1446771 h 2324099"/>
              <a:gd name="connsiteX240" fmla="*/ 2278109 w 2430338"/>
              <a:gd name="connsiteY240" fmla="*/ 1446632 h 2324099"/>
              <a:gd name="connsiteX241" fmla="*/ 2279352 w 2430338"/>
              <a:gd name="connsiteY241" fmla="*/ 1444600 h 2324099"/>
              <a:gd name="connsiteX242" fmla="*/ 2279745 w 2430338"/>
              <a:gd name="connsiteY242" fmla="*/ 1443812 h 2324099"/>
              <a:gd name="connsiteX243" fmla="*/ 2278211 w 2430338"/>
              <a:gd name="connsiteY243" fmla="*/ 1442657 h 2324099"/>
              <a:gd name="connsiteX244" fmla="*/ 2277260 w 2430338"/>
              <a:gd name="connsiteY244" fmla="*/ 1444968 h 2324099"/>
              <a:gd name="connsiteX245" fmla="*/ 2422954 w 2430338"/>
              <a:gd name="connsiteY245" fmla="*/ 1471816 h 2324099"/>
              <a:gd name="connsiteX246" fmla="*/ 2425325 w 2430338"/>
              <a:gd name="connsiteY246" fmla="*/ 1593736 h 2324099"/>
              <a:gd name="connsiteX247" fmla="*/ 2425477 w 2430338"/>
              <a:gd name="connsiteY247" fmla="*/ 1593672 h 2324099"/>
              <a:gd name="connsiteX248" fmla="*/ 2384105 w 2430338"/>
              <a:gd name="connsiteY248" fmla="*/ 1708976 h 2324099"/>
              <a:gd name="connsiteX249" fmla="*/ 2206524 w 2430338"/>
              <a:gd name="connsiteY249" fmla="*/ 1870786 h 2324099"/>
              <a:gd name="connsiteX250" fmla="*/ 2180266 w 2430338"/>
              <a:gd name="connsiteY250" fmla="*/ 1859585 h 2324099"/>
              <a:gd name="connsiteX251" fmla="*/ 2188672 w 2430338"/>
              <a:gd name="connsiteY251" fmla="*/ 1834604 h 2324099"/>
              <a:gd name="connsiteX252" fmla="*/ 2332667 w 2430338"/>
              <a:gd name="connsiteY252" fmla="*/ 1681061 h 2324099"/>
              <a:gd name="connsiteX253" fmla="*/ 2369918 w 2430338"/>
              <a:gd name="connsiteY253" fmla="*/ 1582229 h 2324099"/>
              <a:gd name="connsiteX254" fmla="*/ 2382876 w 2430338"/>
              <a:gd name="connsiteY254" fmla="*/ 1476388 h 2324099"/>
              <a:gd name="connsiteX255" fmla="*/ 2382990 w 2430338"/>
              <a:gd name="connsiteY255" fmla="*/ 1476159 h 2324099"/>
              <a:gd name="connsiteX256" fmla="*/ 2403657 w 2430338"/>
              <a:gd name="connsiteY256" fmla="*/ 1456233 h 2324099"/>
              <a:gd name="connsiteX257" fmla="*/ 2422954 w 2430338"/>
              <a:gd name="connsiteY257" fmla="*/ 1471816 h 232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2430338" h="2324099">
                <a:moveTo>
                  <a:pt x="2247629" y="356932"/>
                </a:moveTo>
                <a:cubicBezTo>
                  <a:pt x="2284994" y="425802"/>
                  <a:pt x="2308513" y="502508"/>
                  <a:pt x="2320368" y="585897"/>
                </a:cubicBezTo>
                <a:lnTo>
                  <a:pt x="2320267" y="586155"/>
                </a:lnTo>
                <a:cubicBezTo>
                  <a:pt x="2328876" y="647057"/>
                  <a:pt x="2333453" y="708603"/>
                  <a:pt x="2332882" y="770791"/>
                </a:cubicBezTo>
                <a:cubicBezTo>
                  <a:pt x="2332312" y="836962"/>
                  <a:pt x="2331361" y="903134"/>
                  <a:pt x="2327722" y="969176"/>
                </a:cubicBezTo>
                <a:cubicBezTo>
                  <a:pt x="2327266" y="977452"/>
                  <a:pt x="2326784" y="985727"/>
                  <a:pt x="2326289" y="994005"/>
                </a:cubicBezTo>
                <a:cubicBezTo>
                  <a:pt x="2324223" y="1029170"/>
                  <a:pt x="2322156" y="1064383"/>
                  <a:pt x="2322460" y="1099848"/>
                </a:cubicBezTo>
                <a:cubicBezTo>
                  <a:pt x="2322536" y="1112556"/>
                  <a:pt x="2321801" y="1125263"/>
                  <a:pt x="2321053" y="1137971"/>
                </a:cubicBezTo>
                <a:cubicBezTo>
                  <a:pt x="2320774" y="1142738"/>
                  <a:pt x="2320508" y="1147505"/>
                  <a:pt x="2320267" y="1152271"/>
                </a:cubicBezTo>
                <a:cubicBezTo>
                  <a:pt x="2320178" y="1155484"/>
                  <a:pt x="2319975" y="1159081"/>
                  <a:pt x="2318936" y="1161908"/>
                </a:cubicBezTo>
                <a:cubicBezTo>
                  <a:pt x="2315208" y="1172572"/>
                  <a:pt x="2314625" y="1183366"/>
                  <a:pt x="2314625" y="1195315"/>
                </a:cubicBezTo>
                <a:cubicBezTo>
                  <a:pt x="2314536" y="1206236"/>
                  <a:pt x="2312520" y="1218185"/>
                  <a:pt x="2310517" y="1229492"/>
                </a:cubicBezTo>
                <a:cubicBezTo>
                  <a:pt x="2309845" y="1233476"/>
                  <a:pt x="2310035" y="1236944"/>
                  <a:pt x="2310897" y="1240286"/>
                </a:cubicBezTo>
                <a:cubicBezTo>
                  <a:pt x="2312406" y="1246133"/>
                  <a:pt x="2313230" y="1249319"/>
                  <a:pt x="2313217" y="1252501"/>
                </a:cubicBezTo>
                <a:cubicBezTo>
                  <a:pt x="2313192" y="1256382"/>
                  <a:pt x="2311924" y="1260255"/>
                  <a:pt x="2309084" y="1268938"/>
                </a:cubicBezTo>
                <a:cubicBezTo>
                  <a:pt x="2308704" y="1270089"/>
                  <a:pt x="2308602" y="1271765"/>
                  <a:pt x="2308792" y="1273048"/>
                </a:cubicBezTo>
                <a:cubicBezTo>
                  <a:pt x="2312457" y="1293254"/>
                  <a:pt x="2309502" y="1313015"/>
                  <a:pt x="2306586" y="1332471"/>
                </a:cubicBezTo>
                <a:cubicBezTo>
                  <a:pt x="2305990" y="1336408"/>
                  <a:pt x="2305407" y="1340320"/>
                  <a:pt x="2304875" y="1344232"/>
                </a:cubicBezTo>
                <a:cubicBezTo>
                  <a:pt x="2289964" y="1454480"/>
                  <a:pt x="2255084" y="1552385"/>
                  <a:pt x="2200501" y="1637309"/>
                </a:cubicBezTo>
                <a:cubicBezTo>
                  <a:pt x="2171631" y="1682153"/>
                  <a:pt x="2136358" y="1714919"/>
                  <a:pt x="2095456" y="1736890"/>
                </a:cubicBezTo>
                <a:cubicBezTo>
                  <a:pt x="2034952" y="1769275"/>
                  <a:pt x="1971861" y="1787766"/>
                  <a:pt x="1907629" y="1800619"/>
                </a:cubicBezTo>
                <a:cubicBezTo>
                  <a:pt x="1877326" y="1806664"/>
                  <a:pt x="1846833" y="1810131"/>
                  <a:pt x="1816341" y="1812950"/>
                </a:cubicBezTo>
                <a:cubicBezTo>
                  <a:pt x="1797804" y="1814754"/>
                  <a:pt x="1779166" y="1815008"/>
                  <a:pt x="1760528" y="1815274"/>
                </a:cubicBezTo>
                <a:cubicBezTo>
                  <a:pt x="1739011" y="1815402"/>
                  <a:pt x="1717609" y="1815402"/>
                  <a:pt x="1696194" y="1814246"/>
                </a:cubicBezTo>
                <a:cubicBezTo>
                  <a:pt x="1687687" y="1813725"/>
                  <a:pt x="1683287" y="1818094"/>
                  <a:pt x="1679750" y="1827606"/>
                </a:cubicBezTo>
                <a:cubicBezTo>
                  <a:pt x="1660059" y="1880540"/>
                  <a:pt x="1642664" y="1934756"/>
                  <a:pt x="1627855" y="1990522"/>
                </a:cubicBezTo>
                <a:cubicBezTo>
                  <a:pt x="1613325" y="2045386"/>
                  <a:pt x="1600316" y="2100898"/>
                  <a:pt x="1588563" y="2156790"/>
                </a:cubicBezTo>
                <a:cubicBezTo>
                  <a:pt x="1584696" y="2175167"/>
                  <a:pt x="1581437" y="2193760"/>
                  <a:pt x="1578179" y="2212353"/>
                </a:cubicBezTo>
                <a:cubicBezTo>
                  <a:pt x="1576441" y="2222233"/>
                  <a:pt x="1574717" y="2232127"/>
                  <a:pt x="1572891" y="2241982"/>
                </a:cubicBezTo>
                <a:cubicBezTo>
                  <a:pt x="1572384" y="2244776"/>
                  <a:pt x="1571877" y="2247583"/>
                  <a:pt x="1571383" y="2250389"/>
                </a:cubicBezTo>
                <a:cubicBezTo>
                  <a:pt x="1567972" y="2269630"/>
                  <a:pt x="1564549" y="2288934"/>
                  <a:pt x="1556548" y="2306091"/>
                </a:cubicBezTo>
                <a:cubicBezTo>
                  <a:pt x="1552237" y="2315337"/>
                  <a:pt x="1546798" y="2322284"/>
                  <a:pt x="1538379" y="2323567"/>
                </a:cubicBezTo>
                <a:cubicBezTo>
                  <a:pt x="1538075" y="2323618"/>
                  <a:pt x="1537796" y="2323732"/>
                  <a:pt x="1537517" y="2323833"/>
                </a:cubicBezTo>
                <a:cubicBezTo>
                  <a:pt x="1537086" y="2323999"/>
                  <a:pt x="1536680" y="2324164"/>
                  <a:pt x="1536274" y="2324075"/>
                </a:cubicBezTo>
                <a:cubicBezTo>
                  <a:pt x="1531000" y="2322894"/>
                  <a:pt x="1525637" y="2322538"/>
                  <a:pt x="1520274" y="2322195"/>
                </a:cubicBezTo>
                <a:cubicBezTo>
                  <a:pt x="1511741" y="2321636"/>
                  <a:pt x="1503208" y="2321090"/>
                  <a:pt x="1494992" y="2317140"/>
                </a:cubicBezTo>
                <a:cubicBezTo>
                  <a:pt x="1489350" y="2314448"/>
                  <a:pt x="1484570" y="2309559"/>
                  <a:pt x="1479980" y="2304288"/>
                </a:cubicBezTo>
                <a:cubicBezTo>
                  <a:pt x="1460860" y="2282317"/>
                  <a:pt x="1448244" y="2253920"/>
                  <a:pt x="1436871" y="2224367"/>
                </a:cubicBezTo>
                <a:cubicBezTo>
                  <a:pt x="1432522" y="2213127"/>
                  <a:pt x="1428351" y="2201761"/>
                  <a:pt x="1424167" y="2190394"/>
                </a:cubicBezTo>
                <a:cubicBezTo>
                  <a:pt x="1416027" y="2168271"/>
                  <a:pt x="1407887" y="2146148"/>
                  <a:pt x="1398543" y="2124926"/>
                </a:cubicBezTo>
                <a:cubicBezTo>
                  <a:pt x="1369964" y="2060169"/>
                  <a:pt x="1335363" y="2001964"/>
                  <a:pt x="1293776" y="1951469"/>
                </a:cubicBezTo>
                <a:cubicBezTo>
                  <a:pt x="1291824" y="1949094"/>
                  <a:pt x="1289795" y="1946834"/>
                  <a:pt x="1287754" y="1944586"/>
                </a:cubicBezTo>
                <a:cubicBezTo>
                  <a:pt x="1285725" y="1942338"/>
                  <a:pt x="1283696" y="1940090"/>
                  <a:pt x="1281744" y="1937715"/>
                </a:cubicBezTo>
                <a:cubicBezTo>
                  <a:pt x="1277433" y="1932572"/>
                  <a:pt x="1272945" y="1931289"/>
                  <a:pt x="1267209" y="1932838"/>
                </a:cubicBezTo>
                <a:cubicBezTo>
                  <a:pt x="1242738" y="1939646"/>
                  <a:pt x="1218078" y="1945043"/>
                  <a:pt x="1193225" y="1948637"/>
                </a:cubicBezTo>
                <a:cubicBezTo>
                  <a:pt x="1159581" y="1953527"/>
                  <a:pt x="1125838" y="1955317"/>
                  <a:pt x="1092097" y="1956473"/>
                </a:cubicBezTo>
                <a:cubicBezTo>
                  <a:pt x="1082685" y="1956791"/>
                  <a:pt x="1073272" y="1957299"/>
                  <a:pt x="1063859" y="1957807"/>
                </a:cubicBezTo>
                <a:cubicBezTo>
                  <a:pt x="1046604" y="1958746"/>
                  <a:pt x="1029348" y="1959686"/>
                  <a:pt x="1012092" y="1959432"/>
                </a:cubicBezTo>
                <a:cubicBezTo>
                  <a:pt x="1008999" y="1959394"/>
                  <a:pt x="1005899" y="1959407"/>
                  <a:pt x="1002795" y="1959420"/>
                </a:cubicBezTo>
                <a:cubicBezTo>
                  <a:pt x="994098" y="1959445"/>
                  <a:pt x="985365" y="1959483"/>
                  <a:pt x="976630" y="1958530"/>
                </a:cubicBezTo>
                <a:cubicBezTo>
                  <a:pt x="968563" y="1957629"/>
                  <a:pt x="960447" y="1957934"/>
                  <a:pt x="952317" y="1958238"/>
                </a:cubicBezTo>
                <a:cubicBezTo>
                  <a:pt x="948890" y="1958365"/>
                  <a:pt x="945459" y="1958492"/>
                  <a:pt x="942028" y="1958530"/>
                </a:cubicBezTo>
                <a:cubicBezTo>
                  <a:pt x="836599" y="1959940"/>
                  <a:pt x="731168" y="1959559"/>
                  <a:pt x="626025" y="1947608"/>
                </a:cubicBezTo>
                <a:cubicBezTo>
                  <a:pt x="573358" y="1941703"/>
                  <a:pt x="521168" y="1931162"/>
                  <a:pt x="469361" y="1917421"/>
                </a:cubicBezTo>
                <a:cubicBezTo>
                  <a:pt x="467763" y="1916989"/>
                  <a:pt x="466166" y="1916570"/>
                  <a:pt x="464569" y="1916138"/>
                </a:cubicBezTo>
                <a:cubicBezTo>
                  <a:pt x="430984" y="1907184"/>
                  <a:pt x="397339" y="1898231"/>
                  <a:pt x="364218" y="1886445"/>
                </a:cubicBezTo>
                <a:cubicBezTo>
                  <a:pt x="319579" y="1870646"/>
                  <a:pt x="278477" y="1844434"/>
                  <a:pt x="239096" y="1812442"/>
                </a:cubicBezTo>
                <a:cubicBezTo>
                  <a:pt x="233193" y="1807642"/>
                  <a:pt x="227272" y="1802892"/>
                  <a:pt x="221347" y="1798130"/>
                </a:cubicBezTo>
                <a:cubicBezTo>
                  <a:pt x="203770" y="1783994"/>
                  <a:pt x="186167" y="1769834"/>
                  <a:pt x="168937" y="1754746"/>
                </a:cubicBezTo>
                <a:cubicBezTo>
                  <a:pt x="115219" y="1707858"/>
                  <a:pt x="79088" y="1643228"/>
                  <a:pt x="59397" y="1561249"/>
                </a:cubicBezTo>
                <a:cubicBezTo>
                  <a:pt x="33971" y="1455636"/>
                  <a:pt x="15141" y="1348219"/>
                  <a:pt x="7686" y="1237459"/>
                </a:cubicBezTo>
                <a:cubicBezTo>
                  <a:pt x="3671" y="1177969"/>
                  <a:pt x="517" y="1118607"/>
                  <a:pt x="39" y="1058990"/>
                </a:cubicBezTo>
                <a:cubicBezTo>
                  <a:pt x="-535" y="988192"/>
                  <a:pt x="5296" y="918167"/>
                  <a:pt x="15428" y="848911"/>
                </a:cubicBezTo>
                <a:cubicBezTo>
                  <a:pt x="28045" y="762696"/>
                  <a:pt x="43626" y="677252"/>
                  <a:pt x="63220" y="593221"/>
                </a:cubicBezTo>
                <a:cubicBezTo>
                  <a:pt x="74595" y="544652"/>
                  <a:pt x="89220" y="498397"/>
                  <a:pt x="113307" y="458180"/>
                </a:cubicBezTo>
                <a:cubicBezTo>
                  <a:pt x="129270" y="431583"/>
                  <a:pt x="147143" y="407556"/>
                  <a:pt x="167025" y="386227"/>
                </a:cubicBezTo>
                <a:cubicBezTo>
                  <a:pt x="213480" y="336373"/>
                  <a:pt x="261750" y="289476"/>
                  <a:pt x="312506" y="247717"/>
                </a:cubicBezTo>
                <a:cubicBezTo>
                  <a:pt x="367754" y="202232"/>
                  <a:pt x="427495" y="169854"/>
                  <a:pt x="488765" y="142871"/>
                </a:cubicBezTo>
                <a:cubicBezTo>
                  <a:pt x="565424" y="109079"/>
                  <a:pt x="643135" y="81069"/>
                  <a:pt x="722565" y="61796"/>
                </a:cubicBezTo>
                <a:cubicBezTo>
                  <a:pt x="764527" y="51645"/>
                  <a:pt x="806776" y="45349"/>
                  <a:pt x="849407" y="43422"/>
                </a:cubicBezTo>
                <a:cubicBezTo>
                  <a:pt x="907809" y="40852"/>
                  <a:pt x="965829" y="33785"/>
                  <a:pt x="1023849" y="25434"/>
                </a:cubicBezTo>
                <a:cubicBezTo>
                  <a:pt x="1088561" y="16054"/>
                  <a:pt x="1153367" y="7702"/>
                  <a:pt x="1218556" y="6160"/>
                </a:cubicBezTo>
                <a:cubicBezTo>
                  <a:pt x="1243229" y="5548"/>
                  <a:pt x="1267858" y="4041"/>
                  <a:pt x="1292508" y="2534"/>
                </a:cubicBezTo>
                <a:cubicBezTo>
                  <a:pt x="1304046" y="1828"/>
                  <a:pt x="1315584" y="1122"/>
                  <a:pt x="1327135" y="507"/>
                </a:cubicBezTo>
                <a:cubicBezTo>
                  <a:pt x="1394435" y="-1292"/>
                  <a:pt x="1461532" y="1663"/>
                  <a:pt x="1528540" y="9887"/>
                </a:cubicBezTo>
                <a:cubicBezTo>
                  <a:pt x="1595828" y="18110"/>
                  <a:pt x="1663026" y="26847"/>
                  <a:pt x="1729933" y="39567"/>
                </a:cubicBezTo>
                <a:cubicBezTo>
                  <a:pt x="1740964" y="41676"/>
                  <a:pt x="1751995" y="43702"/>
                  <a:pt x="1763038" y="45729"/>
                </a:cubicBezTo>
                <a:cubicBezTo>
                  <a:pt x="1799744" y="52469"/>
                  <a:pt x="1836462" y="59211"/>
                  <a:pt x="1872838" y="68991"/>
                </a:cubicBezTo>
                <a:cubicBezTo>
                  <a:pt x="1929133" y="84024"/>
                  <a:pt x="1984477" y="103940"/>
                  <a:pt x="2038869" y="128609"/>
                </a:cubicBezTo>
                <a:cubicBezTo>
                  <a:pt x="2081788" y="148011"/>
                  <a:pt x="2119926" y="178719"/>
                  <a:pt x="2153754" y="219065"/>
                </a:cubicBezTo>
                <a:cubicBezTo>
                  <a:pt x="2188558" y="260694"/>
                  <a:pt x="2220090" y="306307"/>
                  <a:pt x="2247629" y="356932"/>
                </a:cubicBezTo>
                <a:close/>
                <a:moveTo>
                  <a:pt x="340035" y="359951"/>
                </a:moveTo>
                <a:cubicBezTo>
                  <a:pt x="344097" y="356804"/>
                  <a:pt x="348160" y="353656"/>
                  <a:pt x="351791" y="349608"/>
                </a:cubicBezTo>
                <a:lnTo>
                  <a:pt x="351791" y="349480"/>
                </a:lnTo>
                <a:cubicBezTo>
                  <a:pt x="343093" y="351536"/>
                  <a:pt x="336211" y="358346"/>
                  <a:pt x="329712" y="365670"/>
                </a:cubicBezTo>
                <a:cubicBezTo>
                  <a:pt x="329042" y="366469"/>
                  <a:pt x="328777" y="367812"/>
                  <a:pt x="328514" y="369156"/>
                </a:cubicBezTo>
                <a:cubicBezTo>
                  <a:pt x="328438" y="369539"/>
                  <a:pt x="328363" y="369923"/>
                  <a:pt x="328278" y="370295"/>
                </a:cubicBezTo>
                <a:cubicBezTo>
                  <a:pt x="331910" y="366248"/>
                  <a:pt x="335973" y="363099"/>
                  <a:pt x="340035" y="359951"/>
                </a:cubicBezTo>
                <a:close/>
                <a:moveTo>
                  <a:pt x="326788" y="371721"/>
                </a:moveTo>
                <a:cubicBezTo>
                  <a:pt x="327157" y="371370"/>
                  <a:pt x="327525" y="371019"/>
                  <a:pt x="327895" y="370680"/>
                </a:cubicBezTo>
                <a:cubicBezTo>
                  <a:pt x="323958" y="368833"/>
                  <a:pt x="321599" y="371823"/>
                  <a:pt x="318634" y="375578"/>
                </a:cubicBezTo>
                <a:cubicBezTo>
                  <a:pt x="318505" y="375743"/>
                  <a:pt x="318373" y="375910"/>
                  <a:pt x="318241" y="376076"/>
                </a:cubicBezTo>
                <a:cubicBezTo>
                  <a:pt x="322111" y="376188"/>
                  <a:pt x="324492" y="373915"/>
                  <a:pt x="326788" y="371721"/>
                </a:cubicBezTo>
                <a:close/>
                <a:moveTo>
                  <a:pt x="262463" y="322440"/>
                </a:moveTo>
                <a:cubicBezTo>
                  <a:pt x="263018" y="321639"/>
                  <a:pt x="263573" y="320836"/>
                  <a:pt x="264140" y="320056"/>
                </a:cubicBezTo>
                <a:cubicBezTo>
                  <a:pt x="262984" y="320962"/>
                  <a:pt x="261779" y="321771"/>
                  <a:pt x="260577" y="322579"/>
                </a:cubicBezTo>
                <a:cubicBezTo>
                  <a:pt x="257007" y="324975"/>
                  <a:pt x="253453" y="327360"/>
                  <a:pt x="251237" y="332262"/>
                </a:cubicBezTo>
                <a:cubicBezTo>
                  <a:pt x="256262" y="331391"/>
                  <a:pt x="259362" y="326914"/>
                  <a:pt x="262463" y="322440"/>
                </a:cubicBezTo>
                <a:close/>
                <a:moveTo>
                  <a:pt x="231641" y="349223"/>
                </a:moveTo>
                <a:cubicBezTo>
                  <a:pt x="202965" y="376462"/>
                  <a:pt x="174385" y="403959"/>
                  <a:pt x="149343" y="437493"/>
                </a:cubicBezTo>
                <a:lnTo>
                  <a:pt x="149247" y="437365"/>
                </a:lnTo>
                <a:cubicBezTo>
                  <a:pt x="144180" y="444175"/>
                  <a:pt x="139593" y="451499"/>
                  <a:pt x="136152" y="459979"/>
                </a:cubicBezTo>
                <a:cubicBezTo>
                  <a:pt x="141608" y="454217"/>
                  <a:pt x="146665" y="447981"/>
                  <a:pt x="151717" y="441754"/>
                </a:cubicBezTo>
                <a:cubicBezTo>
                  <a:pt x="154099" y="438815"/>
                  <a:pt x="156480" y="435880"/>
                  <a:pt x="158901" y="432996"/>
                </a:cubicBezTo>
                <a:cubicBezTo>
                  <a:pt x="185951" y="400618"/>
                  <a:pt x="214531" y="370680"/>
                  <a:pt x="243685" y="341771"/>
                </a:cubicBezTo>
                <a:cubicBezTo>
                  <a:pt x="244334" y="341125"/>
                  <a:pt x="245056" y="340552"/>
                  <a:pt x="245782" y="339974"/>
                </a:cubicBezTo>
                <a:cubicBezTo>
                  <a:pt x="247946" y="338254"/>
                  <a:pt x="250161" y="336495"/>
                  <a:pt x="250662" y="332647"/>
                </a:cubicBezTo>
                <a:cubicBezTo>
                  <a:pt x="245154" y="335021"/>
                  <a:pt x="240741" y="339708"/>
                  <a:pt x="236345" y="344380"/>
                </a:cubicBezTo>
                <a:cubicBezTo>
                  <a:pt x="234791" y="346031"/>
                  <a:pt x="233239" y="347679"/>
                  <a:pt x="231641" y="349223"/>
                </a:cubicBezTo>
                <a:close/>
                <a:moveTo>
                  <a:pt x="252096" y="1755267"/>
                </a:moveTo>
                <a:cubicBezTo>
                  <a:pt x="279147" y="1777365"/>
                  <a:pt x="306292" y="1799082"/>
                  <a:pt x="336498" y="1812950"/>
                </a:cubicBezTo>
                <a:lnTo>
                  <a:pt x="336498" y="1812823"/>
                </a:lnTo>
                <a:cubicBezTo>
                  <a:pt x="364791" y="1825803"/>
                  <a:pt x="393945" y="1834032"/>
                  <a:pt x="423481" y="1839290"/>
                </a:cubicBezTo>
                <a:cubicBezTo>
                  <a:pt x="418006" y="1835010"/>
                  <a:pt x="412502" y="1830768"/>
                  <a:pt x="406994" y="1826527"/>
                </a:cubicBezTo>
                <a:cubicBezTo>
                  <a:pt x="395478" y="1817649"/>
                  <a:pt x="383944" y="1808759"/>
                  <a:pt x="372629" y="1799463"/>
                </a:cubicBezTo>
                <a:cubicBezTo>
                  <a:pt x="363761" y="1792161"/>
                  <a:pt x="354973" y="1784667"/>
                  <a:pt x="346184" y="1777174"/>
                </a:cubicBezTo>
                <a:cubicBezTo>
                  <a:pt x="321435" y="1756080"/>
                  <a:pt x="296683" y="1734972"/>
                  <a:pt x="270161" y="1718005"/>
                </a:cubicBezTo>
                <a:cubicBezTo>
                  <a:pt x="268977" y="1717243"/>
                  <a:pt x="267875" y="1716291"/>
                  <a:pt x="266767" y="1715338"/>
                </a:cubicBezTo>
                <a:cubicBezTo>
                  <a:pt x="265820" y="1714525"/>
                  <a:pt x="264866" y="1713700"/>
                  <a:pt x="263853" y="1712989"/>
                </a:cubicBezTo>
                <a:cubicBezTo>
                  <a:pt x="256784" y="1707947"/>
                  <a:pt x="250343" y="1701635"/>
                  <a:pt x="243909" y="1695336"/>
                </a:cubicBezTo>
                <a:cubicBezTo>
                  <a:pt x="237558" y="1689113"/>
                  <a:pt x="231215" y="1682890"/>
                  <a:pt x="224281" y="1677911"/>
                </a:cubicBezTo>
                <a:cubicBezTo>
                  <a:pt x="198759" y="1659547"/>
                  <a:pt x="174672" y="1638465"/>
                  <a:pt x="151637" y="1615084"/>
                </a:cubicBezTo>
                <a:cubicBezTo>
                  <a:pt x="151283" y="1614741"/>
                  <a:pt x="150933" y="1614348"/>
                  <a:pt x="150577" y="1613954"/>
                </a:cubicBezTo>
                <a:cubicBezTo>
                  <a:pt x="149200" y="1612405"/>
                  <a:pt x="147721" y="1610741"/>
                  <a:pt x="145519" y="1611363"/>
                </a:cubicBezTo>
                <a:cubicBezTo>
                  <a:pt x="146797" y="1623784"/>
                  <a:pt x="151443" y="1633347"/>
                  <a:pt x="156066" y="1642872"/>
                </a:cubicBezTo>
                <a:cubicBezTo>
                  <a:pt x="157322" y="1645463"/>
                  <a:pt x="158577" y="1648041"/>
                  <a:pt x="159761" y="1650670"/>
                </a:cubicBezTo>
                <a:cubicBezTo>
                  <a:pt x="171422" y="1676502"/>
                  <a:pt x="186334" y="1697965"/>
                  <a:pt x="204877" y="1715173"/>
                </a:cubicBezTo>
                <a:cubicBezTo>
                  <a:pt x="218297" y="1727695"/>
                  <a:pt x="232303" y="1739113"/>
                  <a:pt x="246254" y="1750492"/>
                </a:cubicBezTo>
                <a:cubicBezTo>
                  <a:pt x="248204" y="1752079"/>
                  <a:pt x="250151" y="1753680"/>
                  <a:pt x="252096" y="1755267"/>
                </a:cubicBezTo>
                <a:close/>
                <a:moveTo>
                  <a:pt x="739101" y="182189"/>
                </a:moveTo>
                <a:cubicBezTo>
                  <a:pt x="717882" y="185787"/>
                  <a:pt x="696948" y="191440"/>
                  <a:pt x="676207" y="198249"/>
                </a:cubicBezTo>
                <a:lnTo>
                  <a:pt x="676302" y="198378"/>
                </a:lnTo>
                <a:cubicBezTo>
                  <a:pt x="675735" y="198570"/>
                  <a:pt x="675150" y="198702"/>
                  <a:pt x="674556" y="198838"/>
                </a:cubicBezTo>
                <a:cubicBezTo>
                  <a:pt x="672346" y="199339"/>
                  <a:pt x="669999" y="199873"/>
                  <a:pt x="667891" y="203517"/>
                </a:cubicBezTo>
                <a:cubicBezTo>
                  <a:pt x="689970" y="204799"/>
                  <a:pt x="710861" y="199249"/>
                  <a:pt x="731661" y="193724"/>
                </a:cubicBezTo>
                <a:cubicBezTo>
                  <a:pt x="735895" y="192601"/>
                  <a:pt x="740124" y="191477"/>
                  <a:pt x="744359" y="190412"/>
                </a:cubicBezTo>
                <a:cubicBezTo>
                  <a:pt x="745028" y="190284"/>
                  <a:pt x="745793" y="190026"/>
                  <a:pt x="746366" y="189641"/>
                </a:cubicBezTo>
                <a:cubicBezTo>
                  <a:pt x="748087" y="188484"/>
                  <a:pt x="749138" y="186686"/>
                  <a:pt x="748660" y="183987"/>
                </a:cubicBezTo>
                <a:cubicBezTo>
                  <a:pt x="748278" y="181675"/>
                  <a:pt x="746749" y="181418"/>
                  <a:pt x="745410" y="181418"/>
                </a:cubicBezTo>
                <a:cubicBezTo>
                  <a:pt x="743308" y="181418"/>
                  <a:pt x="741205" y="181803"/>
                  <a:pt x="739101" y="182189"/>
                </a:cubicBezTo>
                <a:close/>
                <a:moveTo>
                  <a:pt x="520439" y="235859"/>
                </a:moveTo>
                <a:cubicBezTo>
                  <a:pt x="518134" y="236856"/>
                  <a:pt x="515828" y="237854"/>
                  <a:pt x="513522" y="238851"/>
                </a:cubicBezTo>
                <a:lnTo>
                  <a:pt x="513522" y="238723"/>
                </a:lnTo>
                <a:cubicBezTo>
                  <a:pt x="513266" y="238842"/>
                  <a:pt x="513008" y="238958"/>
                  <a:pt x="512749" y="239075"/>
                </a:cubicBezTo>
                <a:cubicBezTo>
                  <a:pt x="510778" y="239961"/>
                  <a:pt x="508734" y="240880"/>
                  <a:pt x="507213" y="243606"/>
                </a:cubicBezTo>
                <a:cubicBezTo>
                  <a:pt x="507504" y="243635"/>
                  <a:pt x="507786" y="243674"/>
                  <a:pt x="508058" y="243709"/>
                </a:cubicBezTo>
                <a:cubicBezTo>
                  <a:pt x="508945" y="243827"/>
                  <a:pt x="509731" y="243931"/>
                  <a:pt x="510462" y="243735"/>
                </a:cubicBezTo>
                <a:lnTo>
                  <a:pt x="510463" y="243733"/>
                </a:lnTo>
                <a:cubicBezTo>
                  <a:pt x="532257" y="236539"/>
                  <a:pt x="554050" y="229344"/>
                  <a:pt x="576129" y="224204"/>
                </a:cubicBezTo>
                <a:cubicBezTo>
                  <a:pt x="577241" y="224005"/>
                  <a:pt x="578238" y="223497"/>
                  <a:pt x="579253" y="222979"/>
                </a:cubicBezTo>
                <a:cubicBezTo>
                  <a:pt x="579547" y="222829"/>
                  <a:pt x="579843" y="222678"/>
                  <a:pt x="580143" y="222534"/>
                </a:cubicBezTo>
                <a:cubicBezTo>
                  <a:pt x="581577" y="221892"/>
                  <a:pt x="582247" y="220220"/>
                  <a:pt x="582055" y="218166"/>
                </a:cubicBezTo>
                <a:cubicBezTo>
                  <a:pt x="581864" y="216110"/>
                  <a:pt x="581196" y="214568"/>
                  <a:pt x="579762" y="213797"/>
                </a:cubicBezTo>
                <a:cubicBezTo>
                  <a:pt x="576607" y="212127"/>
                  <a:pt x="573453" y="213154"/>
                  <a:pt x="570490" y="214439"/>
                </a:cubicBezTo>
                <a:cubicBezTo>
                  <a:pt x="553776" y="221440"/>
                  <a:pt x="537135" y="228637"/>
                  <a:pt x="520439" y="235859"/>
                </a:cubicBezTo>
                <a:close/>
                <a:moveTo>
                  <a:pt x="604327" y="1863966"/>
                </a:moveTo>
                <a:cubicBezTo>
                  <a:pt x="620672" y="1867141"/>
                  <a:pt x="637017" y="1870329"/>
                  <a:pt x="653362" y="1873606"/>
                </a:cubicBezTo>
                <a:lnTo>
                  <a:pt x="653457" y="1873606"/>
                </a:lnTo>
                <a:cubicBezTo>
                  <a:pt x="689397" y="1880794"/>
                  <a:pt x="725433" y="1884909"/>
                  <a:pt x="761946" y="1882978"/>
                </a:cubicBezTo>
                <a:cubicBezTo>
                  <a:pt x="749006" y="1880730"/>
                  <a:pt x="736064" y="1878508"/>
                  <a:pt x="723126" y="1876298"/>
                </a:cubicBezTo>
                <a:cubicBezTo>
                  <a:pt x="690382" y="1870685"/>
                  <a:pt x="657653" y="1865084"/>
                  <a:pt x="624974" y="1858823"/>
                </a:cubicBezTo>
                <a:cubicBezTo>
                  <a:pt x="579187" y="1850085"/>
                  <a:pt x="533690" y="1838528"/>
                  <a:pt x="487331" y="1825930"/>
                </a:cubicBezTo>
                <a:cubicBezTo>
                  <a:pt x="489731" y="1830273"/>
                  <a:pt x="492543" y="1831594"/>
                  <a:pt x="495166" y="1832839"/>
                </a:cubicBezTo>
                <a:cubicBezTo>
                  <a:pt x="495886" y="1833182"/>
                  <a:pt x="496593" y="1833512"/>
                  <a:pt x="497272" y="1833905"/>
                </a:cubicBezTo>
                <a:cubicBezTo>
                  <a:pt x="515910" y="1844307"/>
                  <a:pt x="535411" y="1850339"/>
                  <a:pt x="555293" y="1854327"/>
                </a:cubicBezTo>
                <a:cubicBezTo>
                  <a:pt x="571637" y="1857604"/>
                  <a:pt x="587982" y="1860779"/>
                  <a:pt x="604327" y="1863966"/>
                </a:cubicBezTo>
                <a:close/>
                <a:moveTo>
                  <a:pt x="1043827" y="129380"/>
                </a:moveTo>
                <a:cubicBezTo>
                  <a:pt x="1031113" y="126554"/>
                  <a:pt x="1011519" y="128481"/>
                  <a:pt x="1002725" y="134005"/>
                </a:cubicBezTo>
                <a:cubicBezTo>
                  <a:pt x="1016584" y="137731"/>
                  <a:pt x="1030254" y="136832"/>
                  <a:pt x="1043827" y="129380"/>
                </a:cubicBezTo>
                <a:close/>
                <a:moveTo>
                  <a:pt x="1550995" y="2298764"/>
                </a:moveTo>
                <a:cubicBezTo>
                  <a:pt x="1550805" y="2299411"/>
                  <a:pt x="1551958" y="2299665"/>
                  <a:pt x="1552630" y="2299030"/>
                </a:cubicBezTo>
                <a:lnTo>
                  <a:pt x="1552630" y="2299157"/>
                </a:lnTo>
                <a:cubicBezTo>
                  <a:pt x="1553771" y="2298002"/>
                  <a:pt x="1554342" y="2296452"/>
                  <a:pt x="1554253" y="2294522"/>
                </a:cubicBezTo>
                <a:cubicBezTo>
                  <a:pt x="1554190" y="2294230"/>
                  <a:pt x="1553987" y="2293938"/>
                  <a:pt x="1553695" y="2293531"/>
                </a:cubicBezTo>
                <a:cubicBezTo>
                  <a:pt x="1553467" y="2293226"/>
                  <a:pt x="1553201" y="2292845"/>
                  <a:pt x="1552909" y="2292337"/>
                </a:cubicBezTo>
                <a:cubicBezTo>
                  <a:pt x="1552694" y="2293048"/>
                  <a:pt x="1552478" y="2293709"/>
                  <a:pt x="1552263" y="2294331"/>
                </a:cubicBezTo>
                <a:cubicBezTo>
                  <a:pt x="1551743" y="2295906"/>
                  <a:pt x="1551274" y="2297303"/>
                  <a:pt x="1550995" y="2298764"/>
                </a:cubicBezTo>
                <a:close/>
                <a:moveTo>
                  <a:pt x="1653644" y="1879054"/>
                </a:moveTo>
                <a:cubicBezTo>
                  <a:pt x="1652541" y="1880629"/>
                  <a:pt x="1651324" y="1882343"/>
                  <a:pt x="1652515" y="1885163"/>
                </a:cubicBezTo>
                <a:cubicBezTo>
                  <a:pt x="1653948" y="1882851"/>
                  <a:pt x="1655001" y="1880667"/>
                  <a:pt x="1654709" y="1877327"/>
                </a:cubicBezTo>
                <a:cubicBezTo>
                  <a:pt x="1654455" y="1877911"/>
                  <a:pt x="1654062" y="1878470"/>
                  <a:pt x="1653644" y="1879054"/>
                </a:cubicBezTo>
                <a:close/>
                <a:moveTo>
                  <a:pt x="1666893" y="1839582"/>
                </a:moveTo>
                <a:cubicBezTo>
                  <a:pt x="1665258" y="1844065"/>
                  <a:pt x="1663622" y="1848561"/>
                  <a:pt x="1661974" y="1853044"/>
                </a:cubicBezTo>
                <a:cubicBezTo>
                  <a:pt x="1667996" y="1843405"/>
                  <a:pt x="1672586" y="1832483"/>
                  <a:pt x="1674209" y="1819631"/>
                </a:cubicBezTo>
                <a:cubicBezTo>
                  <a:pt x="1671749" y="1826247"/>
                  <a:pt x="1669328" y="1832915"/>
                  <a:pt x="1666893" y="1839582"/>
                </a:cubicBezTo>
                <a:close/>
                <a:moveTo>
                  <a:pt x="1932962" y="1716075"/>
                </a:moveTo>
                <a:cubicBezTo>
                  <a:pt x="1919002" y="1713890"/>
                  <a:pt x="1890234" y="1720964"/>
                  <a:pt x="1878861" y="1730591"/>
                </a:cubicBezTo>
                <a:cubicBezTo>
                  <a:pt x="1887749" y="1732140"/>
                  <a:pt x="1922540" y="1722882"/>
                  <a:pt x="1932962" y="1716075"/>
                </a:cubicBezTo>
                <a:close/>
                <a:moveTo>
                  <a:pt x="2259712" y="1477074"/>
                </a:moveTo>
                <a:cubicBezTo>
                  <a:pt x="2260676" y="1475473"/>
                  <a:pt x="2261715" y="1473759"/>
                  <a:pt x="2260435" y="1470660"/>
                </a:cubicBezTo>
                <a:cubicBezTo>
                  <a:pt x="2260143" y="1471460"/>
                  <a:pt x="2259775" y="1472171"/>
                  <a:pt x="2259408" y="1472857"/>
                </a:cubicBezTo>
                <a:cubicBezTo>
                  <a:pt x="2258419" y="1474711"/>
                  <a:pt x="2257506" y="1476438"/>
                  <a:pt x="2258622" y="1479525"/>
                </a:cubicBezTo>
                <a:cubicBezTo>
                  <a:pt x="2258774" y="1478636"/>
                  <a:pt x="2259230" y="1477874"/>
                  <a:pt x="2259712" y="1477074"/>
                </a:cubicBezTo>
                <a:close/>
                <a:moveTo>
                  <a:pt x="2241695" y="1522705"/>
                </a:moveTo>
                <a:cubicBezTo>
                  <a:pt x="2244852" y="1518082"/>
                  <a:pt x="2247629" y="1513192"/>
                  <a:pt x="2248200" y="1506893"/>
                </a:cubicBezTo>
                <a:cubicBezTo>
                  <a:pt x="2244852" y="1511389"/>
                  <a:pt x="2243039" y="1516786"/>
                  <a:pt x="2241695" y="1522705"/>
                </a:cubicBezTo>
                <a:close/>
                <a:moveTo>
                  <a:pt x="2211595" y="1433982"/>
                </a:moveTo>
                <a:cubicBezTo>
                  <a:pt x="2212229" y="1432458"/>
                  <a:pt x="2212851" y="1430973"/>
                  <a:pt x="2211202" y="1430706"/>
                </a:cubicBezTo>
                <a:lnTo>
                  <a:pt x="2211304" y="1430706"/>
                </a:lnTo>
                <a:cubicBezTo>
                  <a:pt x="2209009" y="1430452"/>
                  <a:pt x="2209009" y="1434427"/>
                  <a:pt x="2209681" y="1437386"/>
                </a:cubicBezTo>
                <a:cubicBezTo>
                  <a:pt x="2209833" y="1437221"/>
                  <a:pt x="2209998" y="1437068"/>
                  <a:pt x="2210163" y="1436929"/>
                </a:cubicBezTo>
                <a:cubicBezTo>
                  <a:pt x="2210518" y="1436611"/>
                  <a:pt x="2210860" y="1436319"/>
                  <a:pt x="2210923" y="1435976"/>
                </a:cubicBezTo>
                <a:cubicBezTo>
                  <a:pt x="2211012" y="1435367"/>
                  <a:pt x="2211304" y="1434668"/>
                  <a:pt x="2211595" y="1433982"/>
                </a:cubicBezTo>
                <a:close/>
                <a:moveTo>
                  <a:pt x="2162261" y="1590548"/>
                </a:moveTo>
                <a:cubicBezTo>
                  <a:pt x="2159497" y="1591310"/>
                  <a:pt x="2158255" y="1593621"/>
                  <a:pt x="2157963" y="1598130"/>
                </a:cubicBezTo>
                <a:cubicBezTo>
                  <a:pt x="2160930" y="1596199"/>
                  <a:pt x="2162261" y="1593888"/>
                  <a:pt x="2162261" y="1590548"/>
                </a:cubicBezTo>
                <a:close/>
                <a:moveTo>
                  <a:pt x="2171441" y="1579232"/>
                </a:moveTo>
                <a:cubicBezTo>
                  <a:pt x="2189027" y="1549552"/>
                  <a:pt x="2202695" y="1516659"/>
                  <a:pt x="2214930" y="1482611"/>
                </a:cubicBezTo>
                <a:lnTo>
                  <a:pt x="2214930" y="1482484"/>
                </a:lnTo>
                <a:cubicBezTo>
                  <a:pt x="2215120" y="1481963"/>
                  <a:pt x="2215361" y="1481442"/>
                  <a:pt x="2215627" y="1480896"/>
                </a:cubicBezTo>
                <a:cubicBezTo>
                  <a:pt x="2216578" y="1478877"/>
                  <a:pt x="2217643" y="1476629"/>
                  <a:pt x="2215982" y="1473492"/>
                </a:cubicBezTo>
                <a:cubicBezTo>
                  <a:pt x="2215348" y="1474953"/>
                  <a:pt x="2214714" y="1476388"/>
                  <a:pt x="2214093" y="1477797"/>
                </a:cubicBezTo>
                <a:cubicBezTo>
                  <a:pt x="2212483" y="1481468"/>
                  <a:pt x="2210936" y="1484998"/>
                  <a:pt x="2209491" y="1488529"/>
                </a:cubicBezTo>
                <a:cubicBezTo>
                  <a:pt x="2196672" y="1519999"/>
                  <a:pt x="2182915" y="1550708"/>
                  <a:pt x="2166953" y="1579499"/>
                </a:cubicBezTo>
                <a:cubicBezTo>
                  <a:pt x="2166534" y="1580223"/>
                  <a:pt x="2166078" y="1580934"/>
                  <a:pt x="2165609" y="1581645"/>
                </a:cubicBezTo>
                <a:cubicBezTo>
                  <a:pt x="2164049" y="1584046"/>
                  <a:pt x="2162477" y="1586459"/>
                  <a:pt x="2162553" y="1590027"/>
                </a:cubicBezTo>
                <a:cubicBezTo>
                  <a:pt x="2166179" y="1588986"/>
                  <a:pt x="2168132" y="1585354"/>
                  <a:pt x="2170046" y="1581760"/>
                </a:cubicBezTo>
                <a:cubicBezTo>
                  <a:pt x="2170503" y="1580909"/>
                  <a:pt x="2170959" y="1580058"/>
                  <a:pt x="2171441" y="1579232"/>
                </a:cubicBezTo>
                <a:close/>
                <a:moveTo>
                  <a:pt x="2227330" y="1579740"/>
                </a:moveTo>
                <a:cubicBezTo>
                  <a:pt x="2229676" y="1576426"/>
                  <a:pt x="2232021" y="1573111"/>
                  <a:pt x="2231945" y="1567929"/>
                </a:cubicBezTo>
                <a:cubicBezTo>
                  <a:pt x="2227545" y="1571523"/>
                  <a:pt x="2225834" y="1577175"/>
                  <a:pt x="2224870" y="1583474"/>
                </a:cubicBezTo>
                <a:cubicBezTo>
                  <a:pt x="2225618" y="1582166"/>
                  <a:pt x="2226468" y="1580960"/>
                  <a:pt x="2227330" y="1579740"/>
                </a:cubicBezTo>
                <a:close/>
                <a:moveTo>
                  <a:pt x="2244751" y="1539278"/>
                </a:moveTo>
                <a:cubicBezTo>
                  <a:pt x="2238830" y="1546987"/>
                  <a:pt x="2234912" y="1556360"/>
                  <a:pt x="2232427" y="1566901"/>
                </a:cubicBezTo>
                <a:cubicBezTo>
                  <a:pt x="2238830" y="1559573"/>
                  <a:pt x="2242456" y="1550073"/>
                  <a:pt x="2244751" y="1539278"/>
                </a:cubicBezTo>
                <a:close/>
                <a:moveTo>
                  <a:pt x="2263490" y="1494498"/>
                </a:moveTo>
                <a:cubicBezTo>
                  <a:pt x="2264124" y="1492504"/>
                  <a:pt x="2264758" y="1490510"/>
                  <a:pt x="2265405" y="1488529"/>
                </a:cubicBezTo>
                <a:cubicBezTo>
                  <a:pt x="2265773" y="1487335"/>
                  <a:pt x="2265570" y="1485684"/>
                  <a:pt x="2265367" y="1484046"/>
                </a:cubicBezTo>
                <a:cubicBezTo>
                  <a:pt x="2265316" y="1483563"/>
                  <a:pt x="2265253" y="1483081"/>
                  <a:pt x="2265215" y="1482611"/>
                </a:cubicBezTo>
                <a:cubicBezTo>
                  <a:pt x="2262248" y="1490383"/>
                  <a:pt x="2259281" y="1498130"/>
                  <a:pt x="2256327" y="1505864"/>
                </a:cubicBezTo>
                <a:cubicBezTo>
                  <a:pt x="2253360" y="1513611"/>
                  <a:pt x="2250393" y="1521358"/>
                  <a:pt x="2247426" y="1529131"/>
                </a:cubicBezTo>
                <a:cubicBezTo>
                  <a:pt x="2247134" y="1529969"/>
                  <a:pt x="2246754" y="1530782"/>
                  <a:pt x="2246374" y="1531595"/>
                </a:cubicBezTo>
                <a:cubicBezTo>
                  <a:pt x="2245296" y="1533906"/>
                  <a:pt x="2244218" y="1536243"/>
                  <a:pt x="2244852" y="1539278"/>
                </a:cubicBezTo>
                <a:cubicBezTo>
                  <a:pt x="2253423" y="1526045"/>
                  <a:pt x="2258457" y="1510271"/>
                  <a:pt x="2263490" y="1494498"/>
                </a:cubicBezTo>
                <a:close/>
                <a:moveTo>
                  <a:pt x="2266533" y="1479245"/>
                </a:moveTo>
                <a:cubicBezTo>
                  <a:pt x="2266254" y="1480121"/>
                  <a:pt x="2265988" y="1480985"/>
                  <a:pt x="2265595" y="1481709"/>
                </a:cubicBezTo>
                <a:cubicBezTo>
                  <a:pt x="2268942" y="1481709"/>
                  <a:pt x="2269602" y="1478636"/>
                  <a:pt x="2269602" y="1474648"/>
                </a:cubicBezTo>
                <a:cubicBezTo>
                  <a:pt x="2267712" y="1475435"/>
                  <a:pt x="2267117" y="1477366"/>
                  <a:pt x="2266533" y="1479245"/>
                </a:cubicBezTo>
                <a:close/>
                <a:moveTo>
                  <a:pt x="2277260" y="1444968"/>
                </a:moveTo>
                <a:cubicBezTo>
                  <a:pt x="2277069" y="1446124"/>
                  <a:pt x="2278109" y="1446771"/>
                  <a:pt x="2278109" y="1446771"/>
                </a:cubicBezTo>
                <a:lnTo>
                  <a:pt x="2278109" y="1446632"/>
                </a:lnTo>
                <a:cubicBezTo>
                  <a:pt x="2278604" y="1446162"/>
                  <a:pt x="2278984" y="1445362"/>
                  <a:pt x="2279352" y="1444600"/>
                </a:cubicBezTo>
                <a:cubicBezTo>
                  <a:pt x="2279479" y="1444320"/>
                  <a:pt x="2279605" y="1444054"/>
                  <a:pt x="2279745" y="1443812"/>
                </a:cubicBezTo>
                <a:cubicBezTo>
                  <a:pt x="2279453" y="1442402"/>
                  <a:pt x="2278883" y="1442009"/>
                  <a:pt x="2278211" y="1442657"/>
                </a:cubicBezTo>
                <a:cubicBezTo>
                  <a:pt x="2277729" y="1443165"/>
                  <a:pt x="2277450" y="1444193"/>
                  <a:pt x="2277260" y="1444968"/>
                </a:cubicBezTo>
                <a:close/>
                <a:moveTo>
                  <a:pt x="2422954" y="1471816"/>
                </a:moveTo>
                <a:cubicBezTo>
                  <a:pt x="2432450" y="1511440"/>
                  <a:pt x="2432286" y="1553299"/>
                  <a:pt x="2425325" y="1593736"/>
                </a:cubicBezTo>
                <a:lnTo>
                  <a:pt x="2425477" y="1593672"/>
                </a:lnTo>
                <a:cubicBezTo>
                  <a:pt x="2418580" y="1634261"/>
                  <a:pt x="2403809" y="1673161"/>
                  <a:pt x="2384105" y="1708976"/>
                </a:cubicBezTo>
                <a:cubicBezTo>
                  <a:pt x="2344598" y="1780565"/>
                  <a:pt x="2282002" y="1840484"/>
                  <a:pt x="2206524" y="1870786"/>
                </a:cubicBezTo>
                <a:cubicBezTo>
                  <a:pt x="2196178" y="1874990"/>
                  <a:pt x="2184462" y="1869935"/>
                  <a:pt x="2180266" y="1859585"/>
                </a:cubicBezTo>
                <a:cubicBezTo>
                  <a:pt x="2176627" y="1850301"/>
                  <a:pt x="2180278" y="1839747"/>
                  <a:pt x="2188672" y="1834604"/>
                </a:cubicBezTo>
                <a:cubicBezTo>
                  <a:pt x="2250152" y="1797329"/>
                  <a:pt x="2299524" y="1743418"/>
                  <a:pt x="2332667" y="1681061"/>
                </a:cubicBezTo>
                <a:cubicBezTo>
                  <a:pt x="2349352" y="1649793"/>
                  <a:pt x="2361334" y="1616380"/>
                  <a:pt x="2369918" y="1582229"/>
                </a:cubicBezTo>
                <a:cubicBezTo>
                  <a:pt x="2378438" y="1547927"/>
                  <a:pt x="2382381" y="1512595"/>
                  <a:pt x="2382876" y="1476388"/>
                </a:cubicBezTo>
                <a:lnTo>
                  <a:pt x="2382990" y="1476159"/>
                </a:lnTo>
                <a:cubicBezTo>
                  <a:pt x="2383193" y="1465009"/>
                  <a:pt x="2392512" y="1456017"/>
                  <a:pt x="2403657" y="1456233"/>
                </a:cubicBezTo>
                <a:cubicBezTo>
                  <a:pt x="2413064" y="1456398"/>
                  <a:pt x="2420824" y="1463002"/>
                  <a:pt x="2422954" y="1471816"/>
                </a:cubicBezTo>
                <a:close/>
              </a:path>
            </a:pathLst>
          </a:custGeom>
          <a:solidFill>
            <a:schemeClr val="accent1"/>
          </a:solidFill>
          <a:ln w="1265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4" name="矩形 73"/>
          <p:cNvSpPr/>
          <p:nvPr>
            <p:custDataLst>
              <p:tags r:id="rId17"/>
            </p:custDataLst>
          </p:nvPr>
        </p:nvSpPr>
        <p:spPr>
          <a:xfrm>
            <a:off x="8642985" y="4217670"/>
            <a:ext cx="2715260" cy="1158875"/>
          </a:xfrm>
          <a:prstGeom prst="rect">
            <a:avLst/>
          </a:prstGeom>
          <a:noFill/>
        </p:spPr>
        <p:txBody>
          <a:bodyPr wrap="square" lIns="0" tIns="0" rIns="0" bIns="0" rtlCol="0" anchor="t" anchorCtr="0">
            <a:noAutofit/>
          </a:bodyPr>
          <a:lstStyle/>
          <a:p>
            <a:pPr indent="0" algn="ctr" fontAlgn="auto">
              <a:lnSpc>
                <a:spcPct val="150000"/>
              </a:lnSpc>
              <a:spcBef>
                <a:spcPct val="0"/>
              </a:spcBef>
              <a:spcAft>
                <a:spcPct val="0"/>
              </a:spcAft>
            </a:pPr>
            <a:r>
              <a:rPr lang="zh-CN" altLang="en-US" sz="1600">
                <a:solidFill>
                  <a:schemeClr val="tx1">
                    <a:lumMod val="85000"/>
                    <a:lumOff val="15000"/>
                  </a:schemeClr>
                </a:solidFill>
                <a:uFillTx/>
                <a:latin typeface="+中文正文" charset="0"/>
                <a:cs typeface="+mn-ea"/>
                <a:sym typeface="+mn-ea"/>
              </a:rPr>
              <a:t>劳动合同法规定了劳动合同变更、解除和终止的条件和程序，为劳动者和用人单位提供了清晰的法律框架。</a:t>
            </a:r>
            <a:endParaRPr lang="zh-CN" altLang="en-US" sz="1600">
              <a:solidFill>
                <a:schemeClr val="tx1">
                  <a:lumMod val="85000"/>
                  <a:lumOff val="15000"/>
                </a:schemeClr>
              </a:solidFill>
              <a:uFillTx/>
              <a:latin typeface="+中文正文" charset="0"/>
              <a:cs typeface="+mn-ea"/>
              <a:sym typeface="+mn-ea"/>
            </a:endParaRPr>
          </a:p>
        </p:txBody>
      </p:sp>
      <p:sp>
        <p:nvSpPr>
          <p:cNvPr id="75" name="矩形 74"/>
          <p:cNvSpPr/>
          <p:nvPr>
            <p:custDataLst>
              <p:tags r:id="rId18"/>
            </p:custDataLst>
          </p:nvPr>
        </p:nvSpPr>
        <p:spPr>
          <a:xfrm>
            <a:off x="8644255" y="3803650"/>
            <a:ext cx="2714625" cy="385445"/>
          </a:xfrm>
          <a:prstGeom prst="rect">
            <a:avLst/>
          </a:prstGeom>
          <a:noFill/>
        </p:spPr>
        <p:txBody>
          <a:bodyPr wrap="square" lIns="0" tIns="0" rIns="0" bIns="0" rtlCol="0" anchor="ctr" anchorCtr="0">
            <a:noAutofit/>
          </a:bodyPr>
          <a:lstStyle/>
          <a:p>
            <a:pPr algn="ctr">
              <a:spcBef>
                <a:spcPct val="0"/>
              </a:spcBef>
              <a:spcAft>
                <a:spcPct val="0"/>
              </a:spcAft>
            </a:pPr>
            <a:r>
              <a:rPr lang="zh-CN" altLang="en-US" b="1">
                <a:solidFill>
                  <a:schemeClr val="accent1"/>
                </a:solidFill>
                <a:latin typeface="+mn-ea"/>
                <a:cs typeface="+mn-ea"/>
                <a:sym typeface="+mn-ea"/>
              </a:rPr>
              <a:t>劳动合同的变更、解除和终止</a:t>
            </a:r>
            <a:endParaRPr lang="zh-CN" altLang="en-US" b="1">
              <a:solidFill>
                <a:schemeClr val="accent1"/>
              </a:solidFill>
              <a:latin typeface="+mn-ea"/>
              <a:cs typeface="+mn-ea"/>
              <a:sym typeface="+mn-ea"/>
            </a:endParaRPr>
          </a:p>
        </p:txBody>
      </p:sp>
      <p:pic>
        <p:nvPicPr>
          <p:cNvPr id="81" name="图片 80" descr="/data/temp/dabb53dc-c64d-476f-b7ed-9b3de5a561ba/2a3fec8e-a5d4-11f0-afba-129534aa6a7d.jpeg2a3fec8e-a5d4-11f0-afba-129534aa6a7d"/>
          <p:cNvPicPr>
            <a:picLocks noChangeAspect="1"/>
          </p:cNvPicPr>
          <p:nvPr>
            <p:custDataLst>
              <p:tags r:id="rId19"/>
            </p:custDataLst>
          </p:nvPr>
        </p:nvPicPr>
        <p:blipFill>
          <a:blip r:embed="rId20"/>
          <a:srcRect l="15987" r="15987"/>
          <a:stretch>
            <a:fillRect/>
          </a:stretch>
        </p:blipFill>
        <p:spPr>
          <a:xfrm>
            <a:off x="8832317" y="1414759"/>
            <a:ext cx="2172183" cy="2128751"/>
          </a:xfrm>
          <a:custGeom>
            <a:avLst/>
            <a:gdLst/>
            <a:ahLst/>
            <a:cxnLst>
              <a:cxn ang="3">
                <a:pos x="hc" y="t"/>
              </a:cxn>
              <a:cxn ang="cd2">
                <a:pos x="l" y="vc"/>
              </a:cxn>
              <a:cxn ang="cd4">
                <a:pos x="hc" y="b"/>
              </a:cxn>
              <a:cxn ang="0">
                <a:pos x="r" y="vc"/>
              </a:cxn>
            </a:cxnLst>
            <a:rect l="l" t="t" r="r" b="b"/>
            <a:pathLst>
              <a:path w="3412" h="3343">
                <a:moveTo>
                  <a:pt x="2421" y="2740"/>
                </a:moveTo>
                <a:lnTo>
                  <a:pt x="2419" y="2743"/>
                </a:lnTo>
                <a:cubicBezTo>
                  <a:pt x="2417" y="2745"/>
                  <a:pt x="2417" y="2749"/>
                  <a:pt x="2418" y="2752"/>
                </a:cubicBezTo>
                <a:cubicBezTo>
                  <a:pt x="2420" y="2749"/>
                  <a:pt x="2421" y="2745"/>
                  <a:pt x="2421" y="2740"/>
                </a:cubicBezTo>
                <a:close/>
                <a:moveTo>
                  <a:pt x="715" y="2665"/>
                </a:moveTo>
                <a:cubicBezTo>
                  <a:pt x="717" y="2670"/>
                  <a:pt x="721" y="2674"/>
                  <a:pt x="726" y="2675"/>
                </a:cubicBezTo>
                <a:lnTo>
                  <a:pt x="729" y="2677"/>
                </a:lnTo>
                <a:cubicBezTo>
                  <a:pt x="756" y="2692"/>
                  <a:pt x="784" y="2702"/>
                  <a:pt x="814" y="2708"/>
                </a:cubicBezTo>
                <a:lnTo>
                  <a:pt x="885" y="2722"/>
                </a:lnTo>
                <a:lnTo>
                  <a:pt x="886" y="2721"/>
                </a:lnTo>
                <a:lnTo>
                  <a:pt x="958" y="2735"/>
                </a:lnTo>
                <a:cubicBezTo>
                  <a:pt x="1010" y="2746"/>
                  <a:pt x="1063" y="2751"/>
                  <a:pt x="1117" y="2749"/>
                </a:cubicBezTo>
                <a:lnTo>
                  <a:pt x="1059" y="2739"/>
                </a:lnTo>
                <a:cubicBezTo>
                  <a:pt x="1011" y="2731"/>
                  <a:pt x="964" y="2723"/>
                  <a:pt x="916" y="2713"/>
                </a:cubicBezTo>
                <a:cubicBezTo>
                  <a:pt x="849" y="2701"/>
                  <a:pt x="782" y="2684"/>
                  <a:pt x="715" y="2665"/>
                </a:cubicBezTo>
                <a:close/>
                <a:moveTo>
                  <a:pt x="2449" y="2656"/>
                </a:moveTo>
                <a:cubicBezTo>
                  <a:pt x="2446" y="2666"/>
                  <a:pt x="2442" y="2675"/>
                  <a:pt x="2439" y="2685"/>
                </a:cubicBezTo>
                <a:lnTo>
                  <a:pt x="2439" y="2686"/>
                </a:lnTo>
                <a:cubicBezTo>
                  <a:pt x="2436" y="2692"/>
                  <a:pt x="2434" y="2699"/>
                  <a:pt x="2431" y="2705"/>
                </a:cubicBezTo>
                <a:cubicBezTo>
                  <a:pt x="2441" y="2690"/>
                  <a:pt x="2447" y="2673"/>
                  <a:pt x="2449" y="2656"/>
                </a:cubicBezTo>
                <a:close/>
                <a:moveTo>
                  <a:pt x="2817" y="2505"/>
                </a:moveTo>
                <a:cubicBezTo>
                  <a:pt x="2792" y="2506"/>
                  <a:pt x="2769" y="2513"/>
                  <a:pt x="2748" y="2527"/>
                </a:cubicBezTo>
                <a:cubicBezTo>
                  <a:pt x="2776" y="2525"/>
                  <a:pt x="2803" y="2518"/>
                  <a:pt x="2827" y="2505"/>
                </a:cubicBezTo>
                <a:cubicBezTo>
                  <a:pt x="2824" y="2505"/>
                  <a:pt x="2820" y="2505"/>
                  <a:pt x="2817" y="2505"/>
                </a:cubicBezTo>
                <a:close/>
                <a:moveTo>
                  <a:pt x="218" y="2351"/>
                </a:moveTo>
                <a:cubicBezTo>
                  <a:pt x="217" y="2351"/>
                  <a:pt x="217" y="2351"/>
                  <a:pt x="216" y="2351"/>
                </a:cubicBezTo>
                <a:cubicBezTo>
                  <a:pt x="218" y="2368"/>
                  <a:pt x="223" y="2383"/>
                  <a:pt x="231" y="2397"/>
                </a:cubicBezTo>
                <a:cubicBezTo>
                  <a:pt x="233" y="2401"/>
                  <a:pt x="235" y="2405"/>
                  <a:pt x="237" y="2409"/>
                </a:cubicBezTo>
                <a:cubicBezTo>
                  <a:pt x="252" y="2444"/>
                  <a:pt x="274" y="2476"/>
                  <a:pt x="302" y="2503"/>
                </a:cubicBezTo>
                <a:cubicBezTo>
                  <a:pt x="322" y="2521"/>
                  <a:pt x="343" y="2538"/>
                  <a:pt x="363" y="2555"/>
                </a:cubicBezTo>
                <a:lnTo>
                  <a:pt x="372" y="2561"/>
                </a:lnTo>
                <a:lnTo>
                  <a:pt x="371" y="2562"/>
                </a:lnTo>
                <a:cubicBezTo>
                  <a:pt x="408" y="2595"/>
                  <a:pt x="450" y="2624"/>
                  <a:pt x="494" y="2646"/>
                </a:cubicBezTo>
                <a:cubicBezTo>
                  <a:pt x="535" y="2664"/>
                  <a:pt x="578" y="2677"/>
                  <a:pt x="621" y="2685"/>
                </a:cubicBezTo>
                <a:lnTo>
                  <a:pt x="597" y="2665"/>
                </a:lnTo>
                <a:cubicBezTo>
                  <a:pt x="581" y="2652"/>
                  <a:pt x="564" y="2639"/>
                  <a:pt x="547" y="2626"/>
                </a:cubicBezTo>
                <a:lnTo>
                  <a:pt x="509" y="2593"/>
                </a:lnTo>
                <a:cubicBezTo>
                  <a:pt x="474" y="2562"/>
                  <a:pt x="437" y="2533"/>
                  <a:pt x="398" y="2507"/>
                </a:cubicBezTo>
                <a:cubicBezTo>
                  <a:pt x="396" y="2506"/>
                  <a:pt x="394" y="2505"/>
                  <a:pt x="393" y="2503"/>
                </a:cubicBezTo>
                <a:cubicBezTo>
                  <a:pt x="392" y="2502"/>
                  <a:pt x="390" y="2501"/>
                  <a:pt x="389" y="2500"/>
                </a:cubicBezTo>
                <a:cubicBezTo>
                  <a:pt x="378" y="2492"/>
                  <a:pt x="369" y="2483"/>
                  <a:pt x="360" y="2474"/>
                </a:cubicBezTo>
                <a:cubicBezTo>
                  <a:pt x="351" y="2465"/>
                  <a:pt x="341" y="2456"/>
                  <a:pt x="331" y="2449"/>
                </a:cubicBezTo>
                <a:cubicBezTo>
                  <a:pt x="293" y="2421"/>
                  <a:pt x="258" y="2390"/>
                  <a:pt x="225" y="2357"/>
                </a:cubicBezTo>
                <a:lnTo>
                  <a:pt x="223" y="2355"/>
                </a:lnTo>
                <a:cubicBezTo>
                  <a:pt x="222" y="2354"/>
                  <a:pt x="220" y="2352"/>
                  <a:pt x="218" y="2351"/>
                </a:cubicBezTo>
                <a:close/>
                <a:moveTo>
                  <a:pt x="3162" y="2323"/>
                </a:moveTo>
                <a:cubicBezTo>
                  <a:pt x="3158" y="2324"/>
                  <a:pt x="3156" y="2327"/>
                  <a:pt x="3156" y="2334"/>
                </a:cubicBezTo>
                <a:cubicBezTo>
                  <a:pt x="3160" y="2332"/>
                  <a:pt x="3162" y="2327"/>
                  <a:pt x="3162" y="2323"/>
                </a:cubicBezTo>
                <a:close/>
                <a:moveTo>
                  <a:pt x="3264" y="2289"/>
                </a:moveTo>
                <a:cubicBezTo>
                  <a:pt x="3258" y="2295"/>
                  <a:pt x="3254" y="2303"/>
                  <a:pt x="3253" y="2312"/>
                </a:cubicBezTo>
                <a:lnTo>
                  <a:pt x="3257" y="2306"/>
                </a:lnTo>
                <a:cubicBezTo>
                  <a:pt x="3261" y="2301"/>
                  <a:pt x="3264" y="2295"/>
                  <a:pt x="3264" y="2289"/>
                </a:cubicBezTo>
                <a:close/>
                <a:moveTo>
                  <a:pt x="3283" y="2247"/>
                </a:moveTo>
                <a:cubicBezTo>
                  <a:pt x="3274" y="2259"/>
                  <a:pt x="3268" y="2273"/>
                  <a:pt x="3264" y="2287"/>
                </a:cubicBezTo>
                <a:cubicBezTo>
                  <a:pt x="3274" y="2276"/>
                  <a:pt x="3280" y="2262"/>
                  <a:pt x="3283" y="2247"/>
                </a:cubicBezTo>
                <a:close/>
                <a:moveTo>
                  <a:pt x="3288" y="2200"/>
                </a:moveTo>
                <a:cubicBezTo>
                  <a:pt x="3283" y="2207"/>
                  <a:pt x="3279" y="2215"/>
                  <a:pt x="3278" y="2223"/>
                </a:cubicBezTo>
                <a:cubicBezTo>
                  <a:pt x="3283" y="2216"/>
                  <a:pt x="3287" y="2208"/>
                  <a:pt x="3288" y="2200"/>
                </a:cubicBezTo>
                <a:close/>
                <a:moveTo>
                  <a:pt x="3313" y="2164"/>
                </a:moveTo>
                <a:cubicBezTo>
                  <a:pt x="3309" y="2176"/>
                  <a:pt x="3304" y="2187"/>
                  <a:pt x="3300" y="2198"/>
                </a:cubicBezTo>
                <a:cubicBezTo>
                  <a:pt x="3295" y="2210"/>
                  <a:pt x="3291" y="2221"/>
                  <a:pt x="3287" y="2232"/>
                </a:cubicBezTo>
                <a:cubicBezTo>
                  <a:pt x="3286" y="2234"/>
                  <a:pt x="3286" y="2235"/>
                  <a:pt x="3285" y="2236"/>
                </a:cubicBezTo>
                <a:cubicBezTo>
                  <a:pt x="3283" y="2239"/>
                  <a:pt x="3282" y="2243"/>
                  <a:pt x="3283" y="2247"/>
                </a:cubicBezTo>
                <a:cubicBezTo>
                  <a:pt x="3295" y="2227"/>
                  <a:pt x="3304" y="2205"/>
                  <a:pt x="3310" y="2182"/>
                </a:cubicBezTo>
                <a:lnTo>
                  <a:pt x="3310" y="2182"/>
                </a:lnTo>
                <a:lnTo>
                  <a:pt x="3313" y="2173"/>
                </a:lnTo>
                <a:cubicBezTo>
                  <a:pt x="3313" y="2171"/>
                  <a:pt x="3313" y="2169"/>
                  <a:pt x="3313" y="2166"/>
                </a:cubicBezTo>
                <a:cubicBezTo>
                  <a:pt x="3313" y="2166"/>
                  <a:pt x="3313" y="2165"/>
                  <a:pt x="3313" y="2164"/>
                </a:cubicBezTo>
                <a:close/>
                <a:moveTo>
                  <a:pt x="3319" y="2153"/>
                </a:moveTo>
                <a:cubicBezTo>
                  <a:pt x="3316" y="2154"/>
                  <a:pt x="3315" y="2157"/>
                  <a:pt x="3314" y="2160"/>
                </a:cubicBezTo>
                <a:cubicBezTo>
                  <a:pt x="3314" y="2161"/>
                  <a:pt x="3313" y="2162"/>
                  <a:pt x="3313" y="2163"/>
                </a:cubicBezTo>
                <a:cubicBezTo>
                  <a:pt x="3318" y="2163"/>
                  <a:pt x="3319" y="2159"/>
                  <a:pt x="3319" y="2153"/>
                </a:cubicBezTo>
                <a:close/>
                <a:moveTo>
                  <a:pt x="3240" y="2152"/>
                </a:moveTo>
                <a:lnTo>
                  <a:pt x="3237" y="2158"/>
                </a:lnTo>
                <a:cubicBezTo>
                  <a:pt x="3235" y="2164"/>
                  <a:pt x="3233" y="2169"/>
                  <a:pt x="3231" y="2174"/>
                </a:cubicBezTo>
                <a:cubicBezTo>
                  <a:pt x="3213" y="2219"/>
                  <a:pt x="3192" y="2264"/>
                  <a:pt x="3168" y="2307"/>
                </a:cubicBezTo>
                <a:lnTo>
                  <a:pt x="3167" y="2310"/>
                </a:lnTo>
                <a:cubicBezTo>
                  <a:pt x="3164" y="2313"/>
                  <a:pt x="3162" y="2318"/>
                  <a:pt x="3162" y="2322"/>
                </a:cubicBezTo>
                <a:cubicBezTo>
                  <a:pt x="3167" y="2321"/>
                  <a:pt x="3170" y="2315"/>
                  <a:pt x="3173" y="2310"/>
                </a:cubicBezTo>
                <a:lnTo>
                  <a:pt x="3175" y="2306"/>
                </a:lnTo>
                <a:lnTo>
                  <a:pt x="3175" y="2306"/>
                </a:lnTo>
                <a:cubicBezTo>
                  <a:pt x="3201" y="2261"/>
                  <a:pt x="3222" y="2214"/>
                  <a:pt x="3239" y="2165"/>
                </a:cubicBezTo>
                <a:cubicBezTo>
                  <a:pt x="3239" y="2164"/>
                  <a:pt x="3240" y="2164"/>
                  <a:pt x="3240" y="2163"/>
                </a:cubicBezTo>
                <a:cubicBezTo>
                  <a:pt x="3242" y="2160"/>
                  <a:pt x="3242" y="2155"/>
                  <a:pt x="3240" y="2152"/>
                </a:cubicBezTo>
                <a:close/>
                <a:moveTo>
                  <a:pt x="3305" y="2147"/>
                </a:moveTo>
                <a:cubicBezTo>
                  <a:pt x="3305" y="2148"/>
                  <a:pt x="3305" y="2149"/>
                  <a:pt x="3304" y="2150"/>
                </a:cubicBezTo>
                <a:cubicBezTo>
                  <a:pt x="3302" y="2153"/>
                  <a:pt x="3301" y="2157"/>
                  <a:pt x="3303" y="2160"/>
                </a:cubicBezTo>
                <a:cubicBezTo>
                  <a:pt x="3303" y="2159"/>
                  <a:pt x="3304" y="2158"/>
                  <a:pt x="3304" y="2157"/>
                </a:cubicBezTo>
                <a:cubicBezTo>
                  <a:pt x="3306" y="2154"/>
                  <a:pt x="3307" y="2150"/>
                  <a:pt x="3305" y="2147"/>
                </a:cubicBezTo>
                <a:close/>
                <a:moveTo>
                  <a:pt x="3332" y="2106"/>
                </a:moveTo>
                <a:cubicBezTo>
                  <a:pt x="3331" y="2106"/>
                  <a:pt x="3331" y="2106"/>
                  <a:pt x="3331" y="2106"/>
                </a:cubicBezTo>
                <a:cubicBezTo>
                  <a:pt x="3330" y="2107"/>
                  <a:pt x="3329" y="2109"/>
                  <a:pt x="3329" y="2110"/>
                </a:cubicBezTo>
                <a:lnTo>
                  <a:pt x="3330" y="2110"/>
                </a:lnTo>
                <a:cubicBezTo>
                  <a:pt x="3330" y="2111"/>
                  <a:pt x="3330" y="2111"/>
                  <a:pt x="3331" y="2112"/>
                </a:cubicBezTo>
                <a:cubicBezTo>
                  <a:pt x="3332" y="2111"/>
                  <a:pt x="3333" y="2110"/>
                  <a:pt x="3333" y="2109"/>
                </a:cubicBezTo>
                <a:lnTo>
                  <a:pt x="3333" y="2108"/>
                </a:lnTo>
                <a:cubicBezTo>
                  <a:pt x="3333" y="2106"/>
                  <a:pt x="3333" y="2106"/>
                  <a:pt x="3332" y="2106"/>
                </a:cubicBezTo>
                <a:close/>
                <a:moveTo>
                  <a:pt x="3234" y="2089"/>
                </a:moveTo>
                <a:cubicBezTo>
                  <a:pt x="3231" y="2089"/>
                  <a:pt x="3231" y="2094"/>
                  <a:pt x="3232" y="2099"/>
                </a:cubicBezTo>
                <a:lnTo>
                  <a:pt x="3233" y="2097"/>
                </a:lnTo>
                <a:cubicBezTo>
                  <a:pt x="3233" y="2096"/>
                  <a:pt x="3233" y="2095"/>
                  <a:pt x="3233" y="2094"/>
                </a:cubicBezTo>
                <a:lnTo>
                  <a:pt x="3234" y="2094"/>
                </a:lnTo>
                <a:cubicBezTo>
                  <a:pt x="3235" y="2091"/>
                  <a:pt x="3236" y="2089"/>
                  <a:pt x="3234" y="2089"/>
                </a:cubicBezTo>
                <a:close/>
                <a:moveTo>
                  <a:pt x="478" y="540"/>
                </a:moveTo>
                <a:cubicBezTo>
                  <a:pt x="474" y="541"/>
                  <a:pt x="471" y="544"/>
                  <a:pt x="468" y="548"/>
                </a:cubicBezTo>
                <a:cubicBezTo>
                  <a:pt x="473" y="548"/>
                  <a:pt x="477" y="546"/>
                  <a:pt x="481" y="542"/>
                </a:cubicBezTo>
                <a:lnTo>
                  <a:pt x="480" y="543"/>
                </a:lnTo>
                <a:lnTo>
                  <a:pt x="481" y="541"/>
                </a:lnTo>
                <a:cubicBezTo>
                  <a:pt x="480" y="541"/>
                  <a:pt x="479" y="540"/>
                  <a:pt x="478" y="540"/>
                </a:cubicBezTo>
                <a:close/>
                <a:moveTo>
                  <a:pt x="516" y="510"/>
                </a:moveTo>
                <a:cubicBezTo>
                  <a:pt x="503" y="515"/>
                  <a:pt x="492" y="523"/>
                  <a:pt x="484" y="534"/>
                </a:cubicBezTo>
                <a:cubicBezTo>
                  <a:pt x="483" y="536"/>
                  <a:pt x="482" y="537"/>
                  <a:pt x="482" y="539"/>
                </a:cubicBezTo>
                <a:cubicBezTo>
                  <a:pt x="482" y="540"/>
                  <a:pt x="482" y="540"/>
                  <a:pt x="482" y="541"/>
                </a:cubicBezTo>
                <a:cubicBezTo>
                  <a:pt x="487" y="535"/>
                  <a:pt x="493" y="530"/>
                  <a:pt x="499" y="526"/>
                </a:cubicBezTo>
                <a:lnTo>
                  <a:pt x="499" y="526"/>
                </a:lnTo>
                <a:cubicBezTo>
                  <a:pt x="505" y="521"/>
                  <a:pt x="511" y="516"/>
                  <a:pt x="516" y="510"/>
                </a:cubicBezTo>
                <a:close/>
                <a:moveTo>
                  <a:pt x="369" y="485"/>
                </a:moveTo>
                <a:cubicBezTo>
                  <a:pt x="361" y="490"/>
                  <a:pt x="354" y="495"/>
                  <a:pt x="348" y="502"/>
                </a:cubicBezTo>
                <a:cubicBezTo>
                  <a:pt x="346" y="505"/>
                  <a:pt x="343" y="507"/>
                  <a:pt x="341" y="510"/>
                </a:cubicBezTo>
                <a:lnTo>
                  <a:pt x="341" y="510"/>
                </a:lnTo>
                <a:cubicBezTo>
                  <a:pt x="297" y="549"/>
                  <a:pt x="257" y="592"/>
                  <a:pt x="221" y="639"/>
                </a:cubicBezTo>
                <a:cubicBezTo>
                  <a:pt x="213" y="649"/>
                  <a:pt x="207" y="660"/>
                  <a:pt x="202" y="672"/>
                </a:cubicBezTo>
                <a:cubicBezTo>
                  <a:pt x="210" y="663"/>
                  <a:pt x="217" y="654"/>
                  <a:pt x="224" y="645"/>
                </a:cubicBezTo>
                <a:cubicBezTo>
                  <a:pt x="228" y="641"/>
                  <a:pt x="231" y="636"/>
                  <a:pt x="235" y="632"/>
                </a:cubicBezTo>
                <a:cubicBezTo>
                  <a:pt x="274" y="585"/>
                  <a:pt x="316" y="541"/>
                  <a:pt x="359" y="499"/>
                </a:cubicBezTo>
                <a:cubicBezTo>
                  <a:pt x="360" y="498"/>
                  <a:pt x="361" y="497"/>
                  <a:pt x="362" y="496"/>
                </a:cubicBezTo>
                <a:cubicBezTo>
                  <a:pt x="366" y="494"/>
                  <a:pt x="368" y="490"/>
                  <a:pt x="369" y="485"/>
                </a:cubicBezTo>
                <a:close/>
                <a:moveTo>
                  <a:pt x="388" y="467"/>
                </a:moveTo>
                <a:lnTo>
                  <a:pt x="383" y="471"/>
                </a:lnTo>
                <a:cubicBezTo>
                  <a:pt x="377" y="474"/>
                  <a:pt x="373" y="479"/>
                  <a:pt x="369" y="485"/>
                </a:cubicBezTo>
                <a:cubicBezTo>
                  <a:pt x="377" y="484"/>
                  <a:pt x="381" y="477"/>
                  <a:pt x="386" y="471"/>
                </a:cubicBezTo>
                <a:lnTo>
                  <a:pt x="388" y="467"/>
                </a:lnTo>
                <a:close/>
                <a:moveTo>
                  <a:pt x="842" y="311"/>
                </a:moveTo>
                <a:cubicBezTo>
                  <a:pt x="840" y="311"/>
                  <a:pt x="838" y="312"/>
                  <a:pt x="836" y="313"/>
                </a:cubicBezTo>
                <a:lnTo>
                  <a:pt x="763" y="345"/>
                </a:lnTo>
                <a:lnTo>
                  <a:pt x="763" y="344"/>
                </a:lnTo>
                <a:lnTo>
                  <a:pt x="753" y="349"/>
                </a:lnTo>
                <a:lnTo>
                  <a:pt x="752" y="349"/>
                </a:lnTo>
                <a:cubicBezTo>
                  <a:pt x="748" y="350"/>
                  <a:pt x="746" y="352"/>
                  <a:pt x="744" y="355"/>
                </a:cubicBezTo>
                <a:lnTo>
                  <a:pt x="745" y="355"/>
                </a:lnTo>
                <a:cubicBezTo>
                  <a:pt x="746" y="356"/>
                  <a:pt x="747" y="356"/>
                  <a:pt x="748" y="355"/>
                </a:cubicBezTo>
                <a:cubicBezTo>
                  <a:pt x="780" y="345"/>
                  <a:pt x="812" y="334"/>
                  <a:pt x="844" y="327"/>
                </a:cubicBezTo>
                <a:cubicBezTo>
                  <a:pt x="845" y="327"/>
                  <a:pt x="847" y="326"/>
                  <a:pt x="848" y="325"/>
                </a:cubicBezTo>
                <a:lnTo>
                  <a:pt x="850" y="325"/>
                </a:lnTo>
                <a:cubicBezTo>
                  <a:pt x="852" y="324"/>
                  <a:pt x="853" y="321"/>
                  <a:pt x="853" y="319"/>
                </a:cubicBezTo>
                <a:cubicBezTo>
                  <a:pt x="853" y="316"/>
                  <a:pt x="851" y="314"/>
                  <a:pt x="849" y="312"/>
                </a:cubicBezTo>
                <a:cubicBezTo>
                  <a:pt x="847" y="311"/>
                  <a:pt x="845" y="311"/>
                  <a:pt x="842" y="311"/>
                </a:cubicBezTo>
                <a:close/>
                <a:moveTo>
                  <a:pt x="1093" y="264"/>
                </a:moveTo>
                <a:cubicBezTo>
                  <a:pt x="1093" y="264"/>
                  <a:pt x="1093" y="264"/>
                  <a:pt x="1092" y="264"/>
                </a:cubicBezTo>
                <a:cubicBezTo>
                  <a:pt x="1089" y="264"/>
                  <a:pt x="1086" y="264"/>
                  <a:pt x="1083" y="265"/>
                </a:cubicBezTo>
                <a:lnTo>
                  <a:pt x="1083" y="266"/>
                </a:lnTo>
                <a:cubicBezTo>
                  <a:pt x="1051" y="272"/>
                  <a:pt x="1021" y="279"/>
                  <a:pt x="991" y="289"/>
                </a:cubicBezTo>
                <a:lnTo>
                  <a:pt x="988" y="289"/>
                </a:lnTo>
                <a:cubicBezTo>
                  <a:pt x="984" y="290"/>
                  <a:pt x="980" y="293"/>
                  <a:pt x="979" y="296"/>
                </a:cubicBezTo>
                <a:cubicBezTo>
                  <a:pt x="1010" y="296"/>
                  <a:pt x="1042" y="292"/>
                  <a:pt x="1072" y="282"/>
                </a:cubicBezTo>
                <a:lnTo>
                  <a:pt x="1091" y="277"/>
                </a:lnTo>
                <a:cubicBezTo>
                  <a:pt x="1092" y="277"/>
                  <a:pt x="1093" y="276"/>
                  <a:pt x="1094" y="276"/>
                </a:cubicBezTo>
                <a:cubicBezTo>
                  <a:pt x="1097" y="274"/>
                  <a:pt x="1098" y="271"/>
                  <a:pt x="1097" y="268"/>
                </a:cubicBezTo>
                <a:cubicBezTo>
                  <a:pt x="1097" y="265"/>
                  <a:pt x="1095" y="264"/>
                  <a:pt x="1093" y="264"/>
                </a:cubicBezTo>
                <a:close/>
                <a:moveTo>
                  <a:pt x="1506" y="187"/>
                </a:moveTo>
                <a:cubicBezTo>
                  <a:pt x="1493" y="187"/>
                  <a:pt x="1480" y="190"/>
                  <a:pt x="1468" y="196"/>
                </a:cubicBezTo>
                <a:cubicBezTo>
                  <a:pt x="1489" y="202"/>
                  <a:pt x="1510" y="199"/>
                  <a:pt x="1529" y="189"/>
                </a:cubicBezTo>
                <a:cubicBezTo>
                  <a:pt x="1521" y="187"/>
                  <a:pt x="1513" y="187"/>
                  <a:pt x="1506" y="187"/>
                </a:cubicBezTo>
                <a:close/>
                <a:moveTo>
                  <a:pt x="2015" y="0"/>
                </a:moveTo>
                <a:cubicBezTo>
                  <a:pt x="2089" y="1"/>
                  <a:pt x="2163" y="6"/>
                  <a:pt x="2236" y="15"/>
                </a:cubicBezTo>
                <a:cubicBezTo>
                  <a:pt x="2334" y="27"/>
                  <a:pt x="2432" y="39"/>
                  <a:pt x="2530" y="58"/>
                </a:cubicBezTo>
                <a:lnTo>
                  <a:pt x="2579" y="67"/>
                </a:lnTo>
                <a:cubicBezTo>
                  <a:pt x="2632" y="77"/>
                  <a:pt x="2686" y="86"/>
                  <a:pt x="2739" y="101"/>
                </a:cubicBezTo>
                <a:cubicBezTo>
                  <a:pt x="2822" y="123"/>
                  <a:pt x="2903" y="152"/>
                  <a:pt x="2981" y="188"/>
                </a:cubicBezTo>
                <a:cubicBezTo>
                  <a:pt x="3047" y="219"/>
                  <a:pt x="3104" y="264"/>
                  <a:pt x="3149" y="320"/>
                </a:cubicBezTo>
                <a:cubicBezTo>
                  <a:pt x="3202" y="382"/>
                  <a:pt x="3248" y="450"/>
                  <a:pt x="3287" y="521"/>
                </a:cubicBezTo>
                <a:cubicBezTo>
                  <a:pt x="3342" y="625"/>
                  <a:pt x="3378" y="738"/>
                  <a:pt x="3393" y="855"/>
                </a:cubicBezTo>
                <a:cubicBezTo>
                  <a:pt x="3406" y="944"/>
                  <a:pt x="3412" y="1035"/>
                  <a:pt x="3412" y="1125"/>
                </a:cubicBezTo>
                <a:cubicBezTo>
                  <a:pt x="3412" y="1221"/>
                  <a:pt x="3410" y="1318"/>
                  <a:pt x="3405" y="1414"/>
                </a:cubicBezTo>
                <a:cubicBezTo>
                  <a:pt x="3405" y="1427"/>
                  <a:pt x="3403" y="1439"/>
                  <a:pt x="3402" y="1451"/>
                </a:cubicBezTo>
                <a:cubicBezTo>
                  <a:pt x="3399" y="1502"/>
                  <a:pt x="3396" y="1553"/>
                  <a:pt x="3397" y="1605"/>
                </a:cubicBezTo>
                <a:cubicBezTo>
                  <a:pt x="3397" y="1624"/>
                  <a:pt x="3397" y="1642"/>
                  <a:pt x="3395" y="1661"/>
                </a:cubicBezTo>
                <a:lnTo>
                  <a:pt x="3394" y="1682"/>
                </a:lnTo>
                <a:cubicBezTo>
                  <a:pt x="3394" y="1686"/>
                  <a:pt x="3393" y="1691"/>
                  <a:pt x="3392" y="1696"/>
                </a:cubicBezTo>
                <a:cubicBezTo>
                  <a:pt x="3387" y="1712"/>
                  <a:pt x="3385" y="1728"/>
                  <a:pt x="3385" y="1745"/>
                </a:cubicBezTo>
                <a:cubicBezTo>
                  <a:pt x="3385" y="1761"/>
                  <a:pt x="3383" y="1778"/>
                  <a:pt x="3379" y="1794"/>
                </a:cubicBezTo>
                <a:cubicBezTo>
                  <a:pt x="3378" y="1800"/>
                  <a:pt x="3378" y="1805"/>
                  <a:pt x="3379" y="1810"/>
                </a:cubicBezTo>
                <a:cubicBezTo>
                  <a:pt x="3381" y="1816"/>
                  <a:pt x="3382" y="1822"/>
                  <a:pt x="3383" y="1828"/>
                </a:cubicBezTo>
                <a:cubicBezTo>
                  <a:pt x="3382" y="1836"/>
                  <a:pt x="3380" y="1844"/>
                  <a:pt x="3377" y="1852"/>
                </a:cubicBezTo>
                <a:cubicBezTo>
                  <a:pt x="3376" y="1854"/>
                  <a:pt x="3376" y="1856"/>
                  <a:pt x="3377" y="1858"/>
                </a:cubicBezTo>
                <a:cubicBezTo>
                  <a:pt x="3380" y="1887"/>
                  <a:pt x="3379" y="1916"/>
                  <a:pt x="3373" y="1945"/>
                </a:cubicBezTo>
                <a:cubicBezTo>
                  <a:pt x="3372" y="1950"/>
                  <a:pt x="3372" y="1956"/>
                  <a:pt x="3371" y="1962"/>
                </a:cubicBezTo>
                <a:cubicBezTo>
                  <a:pt x="3352" y="2114"/>
                  <a:pt x="3300" y="2260"/>
                  <a:pt x="3218" y="2390"/>
                </a:cubicBezTo>
                <a:cubicBezTo>
                  <a:pt x="3180" y="2451"/>
                  <a:pt x="3128" y="2501"/>
                  <a:pt x="3065" y="2535"/>
                </a:cubicBezTo>
                <a:cubicBezTo>
                  <a:pt x="2978" y="2579"/>
                  <a:pt x="2886" y="2611"/>
                  <a:pt x="2790" y="2628"/>
                </a:cubicBezTo>
                <a:cubicBezTo>
                  <a:pt x="2746" y="2636"/>
                  <a:pt x="2701" y="2642"/>
                  <a:pt x="2657" y="2646"/>
                </a:cubicBezTo>
                <a:cubicBezTo>
                  <a:pt x="2630" y="2649"/>
                  <a:pt x="2602" y="2649"/>
                  <a:pt x="2575" y="2649"/>
                </a:cubicBezTo>
                <a:cubicBezTo>
                  <a:pt x="2544" y="2649"/>
                  <a:pt x="2512" y="2649"/>
                  <a:pt x="2481" y="2648"/>
                </a:cubicBezTo>
                <a:cubicBezTo>
                  <a:pt x="2469" y="2648"/>
                  <a:pt x="2462" y="2654"/>
                  <a:pt x="2457" y="2667"/>
                </a:cubicBezTo>
                <a:cubicBezTo>
                  <a:pt x="2428" y="2744"/>
                  <a:pt x="2403" y="2823"/>
                  <a:pt x="2381" y="2905"/>
                </a:cubicBezTo>
                <a:cubicBezTo>
                  <a:pt x="2359" y="2985"/>
                  <a:pt x="2340" y="3066"/>
                  <a:pt x="2324" y="3148"/>
                </a:cubicBezTo>
                <a:cubicBezTo>
                  <a:pt x="2318" y="3174"/>
                  <a:pt x="2313" y="3201"/>
                  <a:pt x="2308" y="3229"/>
                </a:cubicBezTo>
                <a:cubicBezTo>
                  <a:pt x="2306" y="3243"/>
                  <a:pt x="2303" y="3258"/>
                  <a:pt x="2301" y="3272"/>
                </a:cubicBezTo>
                <a:lnTo>
                  <a:pt x="2298" y="3284"/>
                </a:lnTo>
                <a:cubicBezTo>
                  <a:pt x="2296" y="3298"/>
                  <a:pt x="2294" y="3312"/>
                  <a:pt x="2290" y="3325"/>
                </a:cubicBezTo>
                <a:lnTo>
                  <a:pt x="2285" y="3343"/>
                </a:lnTo>
                <a:lnTo>
                  <a:pt x="2151" y="3343"/>
                </a:lnTo>
                <a:lnTo>
                  <a:pt x="2145" y="3335"/>
                </a:lnTo>
                <a:cubicBezTo>
                  <a:pt x="2127" y="3307"/>
                  <a:pt x="2112" y="3277"/>
                  <a:pt x="2102" y="3245"/>
                </a:cubicBezTo>
                <a:cubicBezTo>
                  <a:pt x="2095" y="3229"/>
                  <a:pt x="2089" y="3212"/>
                  <a:pt x="2083" y="3196"/>
                </a:cubicBezTo>
                <a:cubicBezTo>
                  <a:pt x="2071" y="3163"/>
                  <a:pt x="2059" y="3131"/>
                  <a:pt x="2045" y="3100"/>
                </a:cubicBezTo>
                <a:cubicBezTo>
                  <a:pt x="2005" y="3009"/>
                  <a:pt x="1954" y="2924"/>
                  <a:pt x="1892" y="2847"/>
                </a:cubicBezTo>
                <a:cubicBezTo>
                  <a:pt x="1889" y="2844"/>
                  <a:pt x="1886" y="2840"/>
                  <a:pt x="1883" y="2837"/>
                </a:cubicBezTo>
                <a:cubicBezTo>
                  <a:pt x="1880" y="2834"/>
                  <a:pt x="1877" y="2831"/>
                  <a:pt x="1874" y="2827"/>
                </a:cubicBezTo>
                <a:cubicBezTo>
                  <a:pt x="1869" y="2820"/>
                  <a:pt x="1861" y="2817"/>
                  <a:pt x="1853" y="2820"/>
                </a:cubicBezTo>
                <a:cubicBezTo>
                  <a:pt x="1817" y="2830"/>
                  <a:pt x="1781" y="2838"/>
                  <a:pt x="1745" y="2843"/>
                </a:cubicBezTo>
                <a:cubicBezTo>
                  <a:pt x="1696" y="2849"/>
                  <a:pt x="1646" y="2853"/>
                  <a:pt x="1597" y="2854"/>
                </a:cubicBezTo>
                <a:cubicBezTo>
                  <a:pt x="1583" y="2854"/>
                  <a:pt x="1570" y="2856"/>
                  <a:pt x="1556" y="2856"/>
                </a:cubicBezTo>
                <a:cubicBezTo>
                  <a:pt x="1531" y="2858"/>
                  <a:pt x="1505" y="2859"/>
                  <a:pt x="1479" y="2859"/>
                </a:cubicBezTo>
                <a:lnTo>
                  <a:pt x="1466" y="2859"/>
                </a:lnTo>
                <a:cubicBezTo>
                  <a:pt x="1453" y="2859"/>
                  <a:pt x="1440" y="2859"/>
                  <a:pt x="1428" y="2857"/>
                </a:cubicBezTo>
                <a:cubicBezTo>
                  <a:pt x="1416" y="2857"/>
                  <a:pt x="1404" y="2857"/>
                  <a:pt x="1392" y="2857"/>
                </a:cubicBezTo>
                <a:lnTo>
                  <a:pt x="1377" y="2857"/>
                </a:lnTo>
                <a:cubicBezTo>
                  <a:pt x="1223" y="2862"/>
                  <a:pt x="1069" y="2856"/>
                  <a:pt x="915" y="2841"/>
                </a:cubicBezTo>
                <a:cubicBezTo>
                  <a:pt x="838" y="2832"/>
                  <a:pt x="761" y="2818"/>
                  <a:pt x="686" y="2797"/>
                </a:cubicBezTo>
                <a:lnTo>
                  <a:pt x="679" y="2795"/>
                </a:lnTo>
                <a:cubicBezTo>
                  <a:pt x="630" y="2782"/>
                  <a:pt x="581" y="2769"/>
                  <a:pt x="533" y="2752"/>
                </a:cubicBezTo>
                <a:cubicBezTo>
                  <a:pt x="466" y="2727"/>
                  <a:pt x="404" y="2690"/>
                  <a:pt x="350" y="2644"/>
                </a:cubicBezTo>
                <a:lnTo>
                  <a:pt x="324" y="2623"/>
                </a:lnTo>
                <a:cubicBezTo>
                  <a:pt x="298" y="2603"/>
                  <a:pt x="272" y="2582"/>
                  <a:pt x="248" y="2560"/>
                </a:cubicBezTo>
                <a:cubicBezTo>
                  <a:pt x="169" y="2492"/>
                  <a:pt x="116" y="2397"/>
                  <a:pt x="87" y="2278"/>
                </a:cubicBezTo>
                <a:cubicBezTo>
                  <a:pt x="49" y="2122"/>
                  <a:pt x="23" y="1964"/>
                  <a:pt x="11" y="1805"/>
                </a:cubicBezTo>
                <a:cubicBezTo>
                  <a:pt x="5" y="1718"/>
                  <a:pt x="1" y="1631"/>
                  <a:pt x="0" y="1544"/>
                </a:cubicBezTo>
                <a:cubicBezTo>
                  <a:pt x="0" y="1442"/>
                  <a:pt x="7" y="1339"/>
                  <a:pt x="23" y="1238"/>
                </a:cubicBezTo>
                <a:cubicBezTo>
                  <a:pt x="42" y="1112"/>
                  <a:pt x="64" y="987"/>
                  <a:pt x="92" y="865"/>
                </a:cubicBezTo>
                <a:cubicBezTo>
                  <a:pt x="106" y="795"/>
                  <a:pt x="131" y="729"/>
                  <a:pt x="165" y="667"/>
                </a:cubicBezTo>
                <a:cubicBezTo>
                  <a:pt x="188" y="630"/>
                  <a:pt x="214" y="595"/>
                  <a:pt x="244" y="562"/>
                </a:cubicBezTo>
                <a:cubicBezTo>
                  <a:pt x="310" y="490"/>
                  <a:pt x="381" y="423"/>
                  <a:pt x="457" y="360"/>
                </a:cubicBezTo>
                <a:cubicBezTo>
                  <a:pt x="535" y="298"/>
                  <a:pt x="622" y="246"/>
                  <a:pt x="714" y="208"/>
                </a:cubicBezTo>
                <a:cubicBezTo>
                  <a:pt x="824" y="158"/>
                  <a:pt x="939" y="118"/>
                  <a:pt x="1056" y="89"/>
                </a:cubicBezTo>
                <a:cubicBezTo>
                  <a:pt x="1117" y="74"/>
                  <a:pt x="1179" y="65"/>
                  <a:pt x="1241" y="62"/>
                </a:cubicBezTo>
                <a:cubicBezTo>
                  <a:pt x="1326" y="58"/>
                  <a:pt x="1412" y="49"/>
                  <a:pt x="1496" y="36"/>
                </a:cubicBezTo>
                <a:cubicBezTo>
                  <a:pt x="1591" y="21"/>
                  <a:pt x="1687" y="12"/>
                  <a:pt x="1783" y="9"/>
                </a:cubicBezTo>
                <a:cubicBezTo>
                  <a:pt x="1819" y="9"/>
                  <a:pt x="1855" y="6"/>
                  <a:pt x="1891" y="4"/>
                </a:cubicBezTo>
                <a:lnTo>
                  <a:pt x="1942" y="1"/>
                </a:lnTo>
                <a:cubicBezTo>
                  <a:pt x="1966" y="0"/>
                  <a:pt x="1991" y="0"/>
                  <a:pt x="2015" y="0"/>
                </a:cubicBezTo>
                <a:close/>
              </a:path>
            </a:pathLst>
          </a:custGeom>
          <a:solidFill>
            <a:schemeClr val="accent1"/>
          </a:solidFill>
          <a:ln w="6350">
            <a:solidFill>
              <a:schemeClr val="accent1"/>
            </a:solidFill>
          </a:ln>
        </p:spPr>
      </p:pic>
      <p:sp>
        <p:nvSpPr>
          <p:cNvPr id="82" name="@svg_03-3713&amp;2968"/>
          <p:cNvSpPr/>
          <p:nvPr>
            <p:custDataLst>
              <p:tags r:id="rId21"/>
            </p:custDataLst>
          </p:nvPr>
        </p:nvSpPr>
        <p:spPr>
          <a:xfrm>
            <a:off x="10346158" y="1194740"/>
            <a:ext cx="630910" cy="581192"/>
          </a:xfrm>
          <a:custGeom>
            <a:avLst/>
            <a:gdLst>
              <a:gd name="connsiteX0" fmla="*/ 554259 w 629591"/>
              <a:gd name="connsiteY0" fmla="*/ 517207 h 579872"/>
              <a:gd name="connsiteX1" fmla="*/ 497326 w 629591"/>
              <a:gd name="connsiteY1" fmla="*/ 566969 h 579872"/>
              <a:gd name="connsiteX2" fmla="*/ 339423 w 629591"/>
              <a:gd name="connsiteY2" fmla="*/ 502358 h 579872"/>
              <a:gd name="connsiteX3" fmla="*/ 287927 w 629591"/>
              <a:gd name="connsiteY3" fmla="*/ 566629 h 579872"/>
              <a:gd name="connsiteX4" fmla="*/ 180390 w 629591"/>
              <a:gd name="connsiteY4" fmla="*/ 547626 h 579872"/>
              <a:gd name="connsiteX5" fmla="*/ 153946 w 629591"/>
              <a:gd name="connsiteY5" fmla="*/ 438955 h 579872"/>
              <a:gd name="connsiteX6" fmla="*/ 150625 w 629591"/>
              <a:gd name="connsiteY6" fmla="*/ 440231 h 579872"/>
              <a:gd name="connsiteX7" fmla="*/ 43671 w 629591"/>
              <a:gd name="connsiteY7" fmla="*/ 450626 h 579872"/>
              <a:gd name="connsiteX8" fmla="*/ 3471 w 629591"/>
              <a:gd name="connsiteY8" fmla="*/ 347372 h 579872"/>
              <a:gd name="connsiteX9" fmla="*/ 44370 w 629591"/>
              <a:gd name="connsiteY9" fmla="*/ 280139 h 579872"/>
              <a:gd name="connsiteX10" fmla="*/ 82592 w 629591"/>
              <a:gd name="connsiteY10" fmla="*/ 258704 h 579872"/>
              <a:gd name="connsiteX11" fmla="*/ 69310 w 629591"/>
              <a:gd name="connsiteY11" fmla="*/ 230666 h 579872"/>
              <a:gd name="connsiteX12" fmla="*/ 65065 w 629591"/>
              <a:gd name="connsiteY12" fmla="*/ 157038 h 579872"/>
              <a:gd name="connsiteX13" fmla="*/ 203473 w 629591"/>
              <a:gd name="connsiteY13" fmla="*/ 87452 h 579872"/>
              <a:gd name="connsiteX14" fmla="*/ 273429 w 629591"/>
              <a:gd name="connsiteY14" fmla="*/ 4807 h 579872"/>
              <a:gd name="connsiteX15" fmla="*/ 349223 w 629591"/>
              <a:gd name="connsiteY15" fmla="*/ 18513 h 579872"/>
              <a:gd name="connsiteX16" fmla="*/ 374839 w 629591"/>
              <a:gd name="connsiteY16" fmla="*/ 82043 h 579872"/>
              <a:gd name="connsiteX17" fmla="*/ 451999 w 629591"/>
              <a:gd name="connsiteY17" fmla="*/ 58620 h 579872"/>
              <a:gd name="connsiteX18" fmla="*/ 532100 w 629591"/>
              <a:gd name="connsiteY18" fmla="*/ 86922 h 579872"/>
              <a:gd name="connsiteX19" fmla="*/ 555403 w 629591"/>
              <a:gd name="connsiteY19" fmla="*/ 174606 h 579872"/>
              <a:gd name="connsiteX20" fmla="*/ 506662 w 629591"/>
              <a:gd name="connsiteY20" fmla="*/ 240003 h 579872"/>
              <a:gd name="connsiteX21" fmla="*/ 583128 w 629591"/>
              <a:gd name="connsiteY21" fmla="*/ 272405 h 579872"/>
              <a:gd name="connsiteX22" fmla="*/ 627713 w 629591"/>
              <a:gd name="connsiteY22" fmla="*/ 358938 h 579872"/>
              <a:gd name="connsiteX23" fmla="*/ 547281 w 629591"/>
              <a:gd name="connsiteY23" fmla="*/ 425126 h 579872"/>
              <a:gd name="connsiteX24" fmla="*/ 522944 w 629591"/>
              <a:gd name="connsiteY24" fmla="*/ 428115 h 579872"/>
              <a:gd name="connsiteX25" fmla="*/ 554250 w 629591"/>
              <a:gd name="connsiteY25" fmla="*/ 517251 h 579872"/>
              <a:gd name="connsiteX26" fmla="*/ 424322 w 629591"/>
              <a:gd name="connsiteY26" fmla="*/ 317951 h 579872"/>
              <a:gd name="connsiteX27" fmla="*/ 403143 w 629591"/>
              <a:gd name="connsiteY27" fmla="*/ 315794 h 579872"/>
              <a:gd name="connsiteX28" fmla="*/ 414525 w 629591"/>
              <a:gd name="connsiteY28" fmla="*/ 322525 h 579872"/>
              <a:gd name="connsiteX29" fmla="*/ 431061 w 629591"/>
              <a:gd name="connsiteY29" fmla="*/ 326328 h 579872"/>
              <a:gd name="connsiteX30" fmla="*/ 490456 w 629591"/>
              <a:gd name="connsiteY30" fmla="*/ 333486 h 579872"/>
              <a:gd name="connsiteX31" fmla="*/ 490197 w 629591"/>
              <a:gd name="connsiteY31" fmla="*/ 333387 h 579872"/>
              <a:gd name="connsiteX32" fmla="*/ 477074 w 629591"/>
              <a:gd name="connsiteY32" fmla="*/ 329297 h 579872"/>
              <a:gd name="connsiteX33" fmla="*/ 462834 w 629591"/>
              <a:gd name="connsiteY33" fmla="*/ 325485 h 579872"/>
              <a:gd name="connsiteX34" fmla="*/ 424322 w 629591"/>
              <a:gd name="connsiteY34" fmla="*/ 317951 h 579872"/>
              <a:gd name="connsiteX35" fmla="*/ 414010 w 629591"/>
              <a:gd name="connsiteY35" fmla="*/ 165163 h 579872"/>
              <a:gd name="connsiteX36" fmla="*/ 402717 w 629591"/>
              <a:gd name="connsiteY36" fmla="*/ 172917 h 579872"/>
              <a:gd name="connsiteX37" fmla="*/ 390075 w 629591"/>
              <a:gd name="connsiteY37" fmla="*/ 182933 h 579872"/>
              <a:gd name="connsiteX38" fmla="*/ 383521 w 629591"/>
              <a:gd name="connsiteY38" fmla="*/ 189013 h 579872"/>
              <a:gd name="connsiteX39" fmla="*/ 358533 w 629591"/>
              <a:gd name="connsiteY39" fmla="*/ 215321 h 579872"/>
              <a:gd name="connsiteX40" fmla="*/ 412594 w 629591"/>
              <a:gd name="connsiteY40" fmla="*/ 189226 h 579872"/>
              <a:gd name="connsiteX41" fmla="*/ 444258 w 629591"/>
              <a:gd name="connsiteY41" fmla="*/ 167401 h 579872"/>
              <a:gd name="connsiteX42" fmla="*/ 454900 w 629591"/>
              <a:gd name="connsiteY42" fmla="*/ 158912 h 579872"/>
              <a:gd name="connsiteX43" fmla="*/ 460569 w 629591"/>
              <a:gd name="connsiteY43" fmla="*/ 152487 h 579872"/>
              <a:gd name="connsiteX44" fmla="*/ 454553 w 629591"/>
              <a:gd name="connsiteY44" fmla="*/ 151307 h 579872"/>
              <a:gd name="connsiteX45" fmla="*/ 446238 w 629591"/>
              <a:gd name="connsiteY45" fmla="*/ 151775 h 579872"/>
              <a:gd name="connsiteX46" fmla="*/ 434905 w 629591"/>
              <a:gd name="connsiteY46" fmla="*/ 154760 h 579872"/>
              <a:gd name="connsiteX47" fmla="*/ 425026 w 629591"/>
              <a:gd name="connsiteY47" fmla="*/ 158648 h 579872"/>
              <a:gd name="connsiteX48" fmla="*/ 414061 w 629591"/>
              <a:gd name="connsiteY48" fmla="*/ 165129 h 579872"/>
              <a:gd name="connsiteX49" fmla="*/ 161612 w 629591"/>
              <a:gd name="connsiteY49" fmla="*/ 188387 h 579872"/>
              <a:gd name="connsiteX50" fmla="*/ 162780 w 629591"/>
              <a:gd name="connsiteY50" fmla="*/ 194198 h 579872"/>
              <a:gd name="connsiteX51" fmla="*/ 165433 w 629591"/>
              <a:gd name="connsiteY51" fmla="*/ 201243 h 579872"/>
              <a:gd name="connsiteX52" fmla="*/ 167798 w 629591"/>
              <a:gd name="connsiteY52" fmla="*/ 204854 h 579872"/>
              <a:gd name="connsiteX53" fmla="*/ 169488 w 629591"/>
              <a:gd name="connsiteY53" fmla="*/ 207353 h 579872"/>
              <a:gd name="connsiteX54" fmla="*/ 171804 w 629591"/>
              <a:gd name="connsiteY54" fmla="*/ 209360 h 579872"/>
              <a:gd name="connsiteX55" fmla="*/ 181734 w 629591"/>
              <a:gd name="connsiteY55" fmla="*/ 211676 h 579872"/>
              <a:gd name="connsiteX56" fmla="*/ 192908 w 629591"/>
              <a:gd name="connsiteY56" fmla="*/ 213904 h 579872"/>
              <a:gd name="connsiteX57" fmla="*/ 192550 w 629591"/>
              <a:gd name="connsiteY57" fmla="*/ 211103 h 579872"/>
              <a:gd name="connsiteX58" fmla="*/ 190595 w 629591"/>
              <a:gd name="connsiteY58" fmla="*/ 206283 h 579872"/>
              <a:gd name="connsiteX59" fmla="*/ 185200 w 629591"/>
              <a:gd name="connsiteY59" fmla="*/ 196658 h 579872"/>
              <a:gd name="connsiteX60" fmla="*/ 179273 w 629591"/>
              <a:gd name="connsiteY60" fmla="*/ 189766 h 579872"/>
              <a:gd name="connsiteX61" fmla="*/ 173696 w 629591"/>
              <a:gd name="connsiteY61" fmla="*/ 184980 h 579872"/>
              <a:gd name="connsiteX62" fmla="*/ 173560 w 629591"/>
              <a:gd name="connsiteY62" fmla="*/ 184836 h 579872"/>
              <a:gd name="connsiteX63" fmla="*/ 171593 w 629591"/>
              <a:gd name="connsiteY63" fmla="*/ 184081 h 579872"/>
              <a:gd name="connsiteX64" fmla="*/ 167461 w 629591"/>
              <a:gd name="connsiteY64" fmla="*/ 182114 h 579872"/>
              <a:gd name="connsiteX65" fmla="*/ 161632 w 629591"/>
              <a:gd name="connsiteY65" fmla="*/ 181551 h 579872"/>
              <a:gd name="connsiteX66" fmla="*/ 161379 w 629591"/>
              <a:gd name="connsiteY66" fmla="*/ 182538 h 579872"/>
              <a:gd name="connsiteX67" fmla="*/ 161268 w 629591"/>
              <a:gd name="connsiteY67" fmla="*/ 182885 h 579872"/>
              <a:gd name="connsiteX68" fmla="*/ 161631 w 629591"/>
              <a:gd name="connsiteY68" fmla="*/ 188413 h 5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29591" h="579872">
                <a:moveTo>
                  <a:pt x="554259" y="517207"/>
                </a:moveTo>
                <a:cubicBezTo>
                  <a:pt x="558915" y="550988"/>
                  <a:pt x="526033" y="569764"/>
                  <a:pt x="497326" y="566969"/>
                </a:cubicBezTo>
                <a:cubicBezTo>
                  <a:pt x="440087" y="561415"/>
                  <a:pt x="385268" y="537876"/>
                  <a:pt x="339423" y="502358"/>
                </a:cubicBezTo>
                <a:cubicBezTo>
                  <a:pt x="329089" y="528381"/>
                  <a:pt x="311900" y="551758"/>
                  <a:pt x="287927" y="566629"/>
                </a:cubicBezTo>
                <a:cubicBezTo>
                  <a:pt x="252789" y="588428"/>
                  <a:pt x="205539" y="584137"/>
                  <a:pt x="180390" y="547626"/>
                </a:cubicBezTo>
                <a:cubicBezTo>
                  <a:pt x="159711" y="517613"/>
                  <a:pt x="152365" y="477358"/>
                  <a:pt x="153946" y="438955"/>
                </a:cubicBezTo>
                <a:cubicBezTo>
                  <a:pt x="152847" y="439374"/>
                  <a:pt x="151724" y="439812"/>
                  <a:pt x="150625" y="440231"/>
                </a:cubicBezTo>
                <a:cubicBezTo>
                  <a:pt x="116421" y="452908"/>
                  <a:pt x="80085" y="468564"/>
                  <a:pt x="43671" y="450626"/>
                </a:cubicBezTo>
                <a:cubicBezTo>
                  <a:pt x="6217" y="432173"/>
                  <a:pt x="-7014" y="384803"/>
                  <a:pt x="3471" y="347372"/>
                </a:cubicBezTo>
                <a:cubicBezTo>
                  <a:pt x="8019" y="320055"/>
                  <a:pt x="21102" y="298438"/>
                  <a:pt x="44370" y="280139"/>
                </a:cubicBezTo>
                <a:cubicBezTo>
                  <a:pt x="55665" y="271253"/>
                  <a:pt x="68866" y="264334"/>
                  <a:pt x="82592" y="258704"/>
                </a:cubicBezTo>
                <a:cubicBezTo>
                  <a:pt x="77162" y="249882"/>
                  <a:pt x="72657" y="240211"/>
                  <a:pt x="69310" y="230666"/>
                </a:cubicBezTo>
                <a:cubicBezTo>
                  <a:pt x="61088" y="207329"/>
                  <a:pt x="58838" y="180795"/>
                  <a:pt x="65065" y="157038"/>
                </a:cubicBezTo>
                <a:cubicBezTo>
                  <a:pt x="81445" y="94395"/>
                  <a:pt x="144549" y="68283"/>
                  <a:pt x="203473" y="87452"/>
                </a:cubicBezTo>
                <a:cubicBezTo>
                  <a:pt x="215099" y="51367"/>
                  <a:pt x="235906" y="18876"/>
                  <a:pt x="273429" y="4807"/>
                </a:cubicBezTo>
                <a:cubicBezTo>
                  <a:pt x="298919" y="-4758"/>
                  <a:pt x="328279" y="21"/>
                  <a:pt x="349223" y="18513"/>
                </a:cubicBezTo>
                <a:cubicBezTo>
                  <a:pt x="368418" y="35440"/>
                  <a:pt x="375114" y="58506"/>
                  <a:pt x="374839" y="82043"/>
                </a:cubicBezTo>
                <a:cubicBezTo>
                  <a:pt x="398211" y="68039"/>
                  <a:pt x="424061" y="58664"/>
                  <a:pt x="451999" y="58620"/>
                </a:cubicBezTo>
                <a:cubicBezTo>
                  <a:pt x="480329" y="58587"/>
                  <a:pt x="510768" y="66779"/>
                  <a:pt x="532100" y="86922"/>
                </a:cubicBezTo>
                <a:cubicBezTo>
                  <a:pt x="556625" y="110086"/>
                  <a:pt x="565544" y="143135"/>
                  <a:pt x="555403" y="174606"/>
                </a:cubicBezTo>
                <a:cubicBezTo>
                  <a:pt x="547112" y="200360"/>
                  <a:pt x="528653" y="221969"/>
                  <a:pt x="506662" y="240003"/>
                </a:cubicBezTo>
                <a:cubicBezTo>
                  <a:pt x="533327" y="248174"/>
                  <a:pt x="559228" y="258961"/>
                  <a:pt x="583128" y="272405"/>
                </a:cubicBezTo>
                <a:cubicBezTo>
                  <a:pt x="615550" y="290623"/>
                  <a:pt x="636101" y="321072"/>
                  <a:pt x="627713" y="358938"/>
                </a:cubicBezTo>
                <a:cubicBezTo>
                  <a:pt x="619057" y="397997"/>
                  <a:pt x="584532" y="418996"/>
                  <a:pt x="547281" y="425126"/>
                </a:cubicBezTo>
                <a:cubicBezTo>
                  <a:pt x="539201" y="426452"/>
                  <a:pt x="531087" y="427448"/>
                  <a:pt x="522944" y="428115"/>
                </a:cubicBezTo>
                <a:cubicBezTo>
                  <a:pt x="538928" y="455328"/>
                  <a:pt x="549859" y="485282"/>
                  <a:pt x="554250" y="517251"/>
                </a:cubicBezTo>
                <a:close/>
                <a:moveTo>
                  <a:pt x="424322" y="317951"/>
                </a:moveTo>
                <a:cubicBezTo>
                  <a:pt x="417482" y="316969"/>
                  <a:pt x="410403" y="316262"/>
                  <a:pt x="403143" y="315794"/>
                </a:cubicBezTo>
                <a:cubicBezTo>
                  <a:pt x="406957" y="317972"/>
                  <a:pt x="410754" y="320241"/>
                  <a:pt x="414525" y="322525"/>
                </a:cubicBezTo>
                <a:cubicBezTo>
                  <a:pt x="419660" y="323823"/>
                  <a:pt x="425106" y="325069"/>
                  <a:pt x="431061" y="326328"/>
                </a:cubicBezTo>
                <a:cubicBezTo>
                  <a:pt x="454904" y="331349"/>
                  <a:pt x="470017" y="333216"/>
                  <a:pt x="490456" y="333486"/>
                </a:cubicBezTo>
                <a:cubicBezTo>
                  <a:pt x="490368" y="333467"/>
                  <a:pt x="490287" y="333404"/>
                  <a:pt x="490197" y="333387"/>
                </a:cubicBezTo>
                <a:cubicBezTo>
                  <a:pt x="490967" y="333731"/>
                  <a:pt x="478549" y="329720"/>
                  <a:pt x="477074" y="329297"/>
                </a:cubicBezTo>
                <a:cubicBezTo>
                  <a:pt x="472365" y="327950"/>
                  <a:pt x="467594" y="326682"/>
                  <a:pt x="462834" y="325485"/>
                </a:cubicBezTo>
                <a:cubicBezTo>
                  <a:pt x="450141" y="322318"/>
                  <a:pt x="437280" y="319810"/>
                  <a:pt x="424322" y="317951"/>
                </a:cubicBezTo>
                <a:close/>
                <a:moveTo>
                  <a:pt x="414010" y="165163"/>
                </a:moveTo>
                <a:cubicBezTo>
                  <a:pt x="410172" y="167602"/>
                  <a:pt x="406416" y="170220"/>
                  <a:pt x="402717" y="172917"/>
                </a:cubicBezTo>
                <a:cubicBezTo>
                  <a:pt x="398391" y="176109"/>
                  <a:pt x="394175" y="179463"/>
                  <a:pt x="390075" y="182933"/>
                </a:cubicBezTo>
                <a:cubicBezTo>
                  <a:pt x="389506" y="183508"/>
                  <a:pt x="384285" y="188271"/>
                  <a:pt x="383521" y="189013"/>
                </a:cubicBezTo>
                <a:cubicBezTo>
                  <a:pt x="374864" y="197429"/>
                  <a:pt x="366594" y="206250"/>
                  <a:pt x="358533" y="215321"/>
                </a:cubicBezTo>
                <a:cubicBezTo>
                  <a:pt x="377526" y="208288"/>
                  <a:pt x="395792" y="199556"/>
                  <a:pt x="412594" y="189226"/>
                </a:cubicBezTo>
                <a:cubicBezTo>
                  <a:pt x="423527" y="182531"/>
                  <a:pt x="434105" y="175253"/>
                  <a:pt x="444258" y="167401"/>
                </a:cubicBezTo>
                <a:cubicBezTo>
                  <a:pt x="447832" y="164631"/>
                  <a:pt x="451452" y="161870"/>
                  <a:pt x="454900" y="158912"/>
                </a:cubicBezTo>
                <a:cubicBezTo>
                  <a:pt x="453078" y="160359"/>
                  <a:pt x="457577" y="155610"/>
                  <a:pt x="460569" y="152487"/>
                </a:cubicBezTo>
                <a:cubicBezTo>
                  <a:pt x="456725" y="151966"/>
                  <a:pt x="452712" y="151480"/>
                  <a:pt x="454553" y="151307"/>
                </a:cubicBezTo>
                <a:cubicBezTo>
                  <a:pt x="451785" y="151356"/>
                  <a:pt x="449020" y="151521"/>
                  <a:pt x="446238" y="151775"/>
                </a:cubicBezTo>
                <a:cubicBezTo>
                  <a:pt x="448862" y="151742"/>
                  <a:pt x="436614" y="154168"/>
                  <a:pt x="434905" y="154760"/>
                </a:cubicBezTo>
                <a:cubicBezTo>
                  <a:pt x="431539" y="155910"/>
                  <a:pt x="428237" y="157211"/>
                  <a:pt x="425026" y="158648"/>
                </a:cubicBezTo>
                <a:cubicBezTo>
                  <a:pt x="425736" y="158564"/>
                  <a:pt x="415225" y="164353"/>
                  <a:pt x="414061" y="165129"/>
                </a:cubicBezTo>
                <a:close/>
                <a:moveTo>
                  <a:pt x="161612" y="188387"/>
                </a:moveTo>
                <a:cubicBezTo>
                  <a:pt x="161978" y="190288"/>
                  <a:pt x="162500" y="193331"/>
                  <a:pt x="162780" y="194198"/>
                </a:cubicBezTo>
                <a:cubicBezTo>
                  <a:pt x="163561" y="196601"/>
                  <a:pt x="164475" y="198917"/>
                  <a:pt x="165433" y="201243"/>
                </a:cubicBezTo>
                <a:cubicBezTo>
                  <a:pt x="165851" y="201861"/>
                  <a:pt x="166580" y="203053"/>
                  <a:pt x="167798" y="204854"/>
                </a:cubicBezTo>
                <a:cubicBezTo>
                  <a:pt x="168526" y="205929"/>
                  <a:pt x="169052" y="206708"/>
                  <a:pt x="169488" y="207353"/>
                </a:cubicBezTo>
                <a:cubicBezTo>
                  <a:pt x="170210" y="207965"/>
                  <a:pt x="171030" y="208667"/>
                  <a:pt x="171804" y="209360"/>
                </a:cubicBezTo>
                <a:cubicBezTo>
                  <a:pt x="175135" y="210144"/>
                  <a:pt x="178396" y="211052"/>
                  <a:pt x="181734" y="211676"/>
                </a:cubicBezTo>
                <a:cubicBezTo>
                  <a:pt x="185473" y="212383"/>
                  <a:pt x="189178" y="213152"/>
                  <a:pt x="192908" y="213904"/>
                </a:cubicBezTo>
                <a:cubicBezTo>
                  <a:pt x="192780" y="212976"/>
                  <a:pt x="192678" y="212031"/>
                  <a:pt x="192550" y="211103"/>
                </a:cubicBezTo>
                <a:cubicBezTo>
                  <a:pt x="191947" y="209476"/>
                  <a:pt x="191249" y="207874"/>
                  <a:pt x="190595" y="206283"/>
                </a:cubicBezTo>
                <a:cubicBezTo>
                  <a:pt x="191062" y="207882"/>
                  <a:pt x="185363" y="196901"/>
                  <a:pt x="185200" y="196658"/>
                </a:cubicBezTo>
                <a:cubicBezTo>
                  <a:pt x="183509" y="194158"/>
                  <a:pt x="176329" y="187399"/>
                  <a:pt x="179273" y="189766"/>
                </a:cubicBezTo>
                <a:cubicBezTo>
                  <a:pt x="177390" y="188174"/>
                  <a:pt x="175525" y="186608"/>
                  <a:pt x="173696" y="184980"/>
                </a:cubicBezTo>
                <a:cubicBezTo>
                  <a:pt x="173634" y="184944"/>
                  <a:pt x="173597" y="184891"/>
                  <a:pt x="173560" y="184836"/>
                </a:cubicBezTo>
                <a:cubicBezTo>
                  <a:pt x="173059" y="184663"/>
                  <a:pt x="172434" y="184418"/>
                  <a:pt x="171593" y="184081"/>
                </a:cubicBezTo>
                <a:cubicBezTo>
                  <a:pt x="167661" y="182410"/>
                  <a:pt x="159361" y="181426"/>
                  <a:pt x="167461" y="182114"/>
                </a:cubicBezTo>
                <a:cubicBezTo>
                  <a:pt x="166801" y="182047"/>
                  <a:pt x="163809" y="181817"/>
                  <a:pt x="161632" y="181551"/>
                </a:cubicBezTo>
                <a:cubicBezTo>
                  <a:pt x="161575" y="181862"/>
                  <a:pt x="161498" y="182146"/>
                  <a:pt x="161379" y="182538"/>
                </a:cubicBezTo>
                <a:cubicBezTo>
                  <a:pt x="161329" y="182689"/>
                  <a:pt x="161311" y="182779"/>
                  <a:pt x="161268" y="182885"/>
                </a:cubicBezTo>
                <a:cubicBezTo>
                  <a:pt x="161423" y="183795"/>
                  <a:pt x="161565" y="186274"/>
                  <a:pt x="161631" y="188413"/>
                </a:cubicBezTo>
                <a:close/>
              </a:path>
            </a:pathLst>
          </a:custGeom>
          <a:solidFill>
            <a:schemeClr val="accent1"/>
          </a:solidFill>
          <a:ln w="1255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3" name="@svg_12-3713&amp;2995"/>
          <p:cNvSpPr/>
          <p:nvPr>
            <p:custDataLst>
              <p:tags r:id="rId22"/>
            </p:custDataLst>
          </p:nvPr>
        </p:nvSpPr>
        <p:spPr>
          <a:xfrm>
            <a:off x="10590179" y="1408472"/>
            <a:ext cx="142869" cy="154299"/>
          </a:xfrm>
          <a:custGeom>
            <a:avLst/>
            <a:gdLst>
              <a:gd name="connsiteX0" fmla="*/ 140784 w 142546"/>
              <a:gd name="connsiteY0" fmla="*/ 107184 h 153889"/>
              <a:gd name="connsiteX1" fmla="*/ 110989 w 142546"/>
              <a:gd name="connsiteY1" fmla="*/ 144770 h 153889"/>
              <a:gd name="connsiteX2" fmla="*/ 6431 w 142546"/>
              <a:gd name="connsiteY2" fmla="*/ 104099 h 153889"/>
              <a:gd name="connsiteX3" fmla="*/ 31974 w 142546"/>
              <a:gd name="connsiteY3" fmla="*/ 7815 h 153889"/>
              <a:gd name="connsiteX4" fmla="*/ 91970 w 142546"/>
              <a:gd name="connsiteY4" fmla="*/ 13437 h 153889"/>
              <a:gd name="connsiteX5" fmla="*/ 122656 w 142546"/>
              <a:gd name="connsiteY5" fmla="*/ 41234 h 153889"/>
              <a:gd name="connsiteX6" fmla="*/ 140542 w 142546"/>
              <a:gd name="connsiteY6" fmla="*/ 79205 h 153889"/>
              <a:gd name="connsiteX7" fmla="*/ 140761 w 142546"/>
              <a:gd name="connsiteY7" fmla="*/ 107201 h 15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46" h="153889">
                <a:moveTo>
                  <a:pt x="140784" y="107184"/>
                </a:moveTo>
                <a:cubicBezTo>
                  <a:pt x="135804" y="124302"/>
                  <a:pt x="125755" y="136256"/>
                  <a:pt x="110989" y="144770"/>
                </a:cubicBezTo>
                <a:cubicBezTo>
                  <a:pt x="73265" y="166596"/>
                  <a:pt x="24646" y="147759"/>
                  <a:pt x="6431" y="104099"/>
                </a:cubicBezTo>
                <a:cubicBezTo>
                  <a:pt x="-8403" y="68586"/>
                  <a:pt x="3378" y="28221"/>
                  <a:pt x="31974" y="7815"/>
                </a:cubicBezTo>
                <a:cubicBezTo>
                  <a:pt x="49473" y="-4672"/>
                  <a:pt x="75199" y="-1758"/>
                  <a:pt x="91970" y="13437"/>
                </a:cubicBezTo>
                <a:cubicBezTo>
                  <a:pt x="102191" y="22708"/>
                  <a:pt x="112435" y="31962"/>
                  <a:pt x="122656" y="41234"/>
                </a:cubicBezTo>
                <a:cubicBezTo>
                  <a:pt x="134292" y="51809"/>
                  <a:pt x="139964" y="65569"/>
                  <a:pt x="140542" y="79205"/>
                </a:cubicBezTo>
                <a:cubicBezTo>
                  <a:pt x="142984" y="88617"/>
                  <a:pt x="143355" y="98260"/>
                  <a:pt x="140761" y="107201"/>
                </a:cubicBezTo>
                <a:close/>
              </a:path>
            </a:pathLst>
          </a:custGeom>
          <a:solidFill>
            <a:srgbClr val="FFFBF2"/>
          </a:solidFill>
          <a:ln w="1159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242060" y="688340"/>
            <a:ext cx="1028001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（三）健全劳动争议处理机制</a:t>
            </a:r>
            <a:endParaRPr lang="zh-CN" altLang="en-US" sz="2800">
              <a:solidFill>
                <a:schemeClr val="accent6">
                  <a:lumMod val="75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《中华人民共和国劳动法》和《中华人民共和国劳动争议调解仲裁法》等法律保障了劳动者提出劳动争议的权利，并规定了争议处理的程序。</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劳动争议的法律保障</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地方政府成立的劳动争议仲裁委员会负责处理劳动争议，遵循合法、公正、及时的原则，为当事人提供争议解决的平台。</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劳动争议仲裁委员会的作用</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县级以上人民政府劳动行政部门与工会和企业方面代表共同建立的三方机制，旨在协调劳动关系，维护劳动争议当事人的合法权益。</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三方机制维护权益</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74495" y="246380"/>
            <a:ext cx="984758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（四）完善劳动标准体系</a:t>
            </a:r>
            <a:endParaRPr lang="zh-CN" altLang="en-US" sz="2800">
              <a:solidFill>
                <a:schemeClr val="accent6">
                  <a:lumMod val="75000"/>
                </a:schemeClr>
              </a:solidFill>
            </a:endParaRPr>
          </a:p>
        </p:txBody>
      </p:sp>
      <p:sp>
        <p:nvSpPr>
          <p:cNvPr id="2" name="矩形 5"/>
          <p:cNvSpPr/>
          <p:nvPr>
            <p:custDataLst>
              <p:tags r:id="rId2"/>
            </p:custDataLst>
          </p:nvPr>
        </p:nvSpPr>
        <p:spPr>
          <a:xfrm>
            <a:off x="2042525" y="3391382"/>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劳动标准体系的核心内容</a:t>
            </a:r>
            <a:endParaRPr lang="zh-CN" altLang="en-US" b="1">
              <a:solidFill>
                <a:schemeClr val="accent1"/>
              </a:solidFill>
              <a:latin typeface="+mn-ea"/>
              <a:cs typeface="+mn-ea"/>
            </a:endParaRPr>
          </a:p>
        </p:txBody>
      </p:sp>
      <p:sp>
        <p:nvSpPr>
          <p:cNvPr id="3" name="矩形 8"/>
          <p:cNvSpPr/>
          <p:nvPr>
            <p:custDataLst>
              <p:tags r:id="rId3"/>
            </p:custDataLst>
          </p:nvPr>
        </p:nvSpPr>
        <p:spPr>
          <a:xfrm>
            <a:off x="2041890" y="403674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我国劳动标准体系以《中华人民共和国劳动法》为核心，涵盖了工时、工资、休息休假以及特殊劳动保护等多个方面。</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6c1afd4f-9555-4d35-a669-e2a61f124c24/e563e951-a5d3-11f0-96f5-822f24029bf4.jpg@base@tag=imgScale&amp;m=1&amp;w=485&amp;h=753&amp;q=95e563e951-a5d3-11f0-96f5-822f24029bf4"/>
          <p:cNvPicPr>
            <a:picLocks noChangeAspect="1"/>
          </p:cNvPicPr>
          <p:nvPr>
            <p:custDataLst>
              <p:tags r:id="rId4"/>
            </p:custDataLst>
          </p:nvPr>
        </p:nvPicPr>
        <p:blipFill>
          <a:blip r:embed="rId5"/>
          <a:srcRect l="37227" r="6413"/>
          <a:stretch>
            <a:fillRect/>
          </a:stretch>
        </p:blipFill>
        <p:spPr>
          <a:xfrm>
            <a:off x="2354580" y="1056005"/>
            <a:ext cx="1398270" cy="217233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42795" y="1768475"/>
            <a:ext cx="502285" cy="4711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在办公室深夜赶金融报告的亚洲女白领"/>
          <p:cNvPicPr>
            <a:picLocks noChangeAspect="1"/>
          </p:cNvPicPr>
          <p:nvPr>
            <p:custDataLst>
              <p:tags r:id="rId7"/>
            </p:custDataLst>
          </p:nvPr>
        </p:nvPicPr>
        <p:blipFill>
          <a:blip r:embed="rId8"/>
          <a:srcRect l="28599" r="28599"/>
          <a:stretch>
            <a:fillRect/>
          </a:stretch>
        </p:blipFill>
        <p:spPr>
          <a:xfrm>
            <a:off x="5257800" y="1056005"/>
            <a:ext cx="1398270" cy="217233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44110" y="1768475"/>
            <a:ext cx="502285" cy="4711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953279" y="338757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工资、工时与特殊保护标准</a:t>
            </a:r>
            <a:endParaRPr lang="zh-CN" altLang="en-US" b="1">
              <a:solidFill>
                <a:schemeClr val="accent2"/>
              </a:solidFill>
              <a:latin typeface="+mn-ea"/>
              <a:cs typeface="+mn-ea"/>
            </a:endParaRPr>
          </a:p>
        </p:txBody>
      </p:sp>
      <p:sp>
        <p:nvSpPr>
          <p:cNvPr id="21" name="矩形 12"/>
          <p:cNvSpPr/>
          <p:nvPr>
            <p:custDataLst>
              <p:tags r:id="rId11"/>
            </p:custDataLst>
          </p:nvPr>
        </p:nvSpPr>
        <p:spPr>
          <a:xfrm>
            <a:off x="4952644" y="403293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劳动标准体系规定了工资支付的最低标准、工时制度以及对未成年工、女职工等特殊群体的保护措施。</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亚洲商业顾问会议分析讨论情况"/>
          <p:cNvPicPr>
            <a:picLocks noChangeAspect="1"/>
          </p:cNvPicPr>
          <p:nvPr>
            <p:custDataLst>
              <p:tags r:id="rId12"/>
            </p:custDataLst>
          </p:nvPr>
        </p:nvPicPr>
        <p:blipFill>
          <a:blip r:embed="rId13"/>
          <a:srcRect l="31908" r="31908"/>
          <a:stretch>
            <a:fillRect/>
          </a:stretch>
        </p:blipFill>
        <p:spPr>
          <a:xfrm>
            <a:off x="8160385" y="1059815"/>
            <a:ext cx="1398270" cy="217233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39710" y="1758950"/>
            <a:ext cx="502285" cy="4711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863397" y="338757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保障劳动者权益的实施措施</a:t>
            </a:r>
            <a:endParaRPr lang="zh-CN" altLang="en-US" b="1">
              <a:solidFill>
                <a:schemeClr val="accent3"/>
              </a:solidFill>
              <a:latin typeface="+mn-ea"/>
              <a:cs typeface="+mn-ea"/>
            </a:endParaRPr>
          </a:p>
        </p:txBody>
      </p:sp>
      <p:sp>
        <p:nvSpPr>
          <p:cNvPr id="30" name="矩形 14"/>
          <p:cNvSpPr/>
          <p:nvPr>
            <p:custDataLst>
              <p:tags r:id="rId16"/>
            </p:custDataLst>
          </p:nvPr>
        </p:nvSpPr>
        <p:spPr>
          <a:xfrm>
            <a:off x="7862762" y="403293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通过实施措施确保劳动者在提供正常劳动时获得不低于最低工资标准的报酬，并在孕期、产期、哺乳期等特殊时期得到工资保护。</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56995" y="328295"/>
            <a:ext cx="1013968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小心“试用”</a:t>
            </a:r>
            <a:r>
              <a:rPr lang="zh-CN" altLang="en-US" sz="3600">
                <a:solidFill>
                  <a:schemeClr val="accent6">
                    <a:lumMod val="75000"/>
                  </a:schemeClr>
                </a:solidFill>
              </a:rPr>
              <a:t>陷阱</a:t>
            </a:r>
            <a:endParaRPr lang="zh-CN" altLang="en-US" sz="3600">
              <a:solidFill>
                <a:schemeClr val="accent6">
                  <a:lumMod val="75000"/>
                </a:schemeClr>
              </a:solidFill>
            </a:endParaRPr>
          </a:p>
        </p:txBody>
      </p:sp>
      <p:pic>
        <p:nvPicPr>
          <p:cNvPr id="4" name="oEhMgfsGDBzQFJ1BkwEyGuQneCGIRyWAwh7eGA">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226185" y="1016000"/>
            <a:ext cx="9739630" cy="511683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fontScale="90000"/>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劳动者的权利和义务</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3"/>
          <p:cNvSpPr/>
          <p:nvPr>
            <p:custDataLst>
              <p:tags r:id="rId1"/>
            </p:custDataLst>
          </p:nvPr>
        </p:nvSpPr>
        <p:spPr>
          <a:xfrm>
            <a:off x="2141855" y="1986915"/>
            <a:ext cx="8937625" cy="6426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劳动者具有平等就业的权利，不因民族、种族、性别等不同而受到歧视，这是劳动者享有其他各项权利的基础。</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2"/>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劳动者平等就业权的含义</a:t>
            </a:r>
            <a:endParaRPr lang="zh-CN" altLang="en-US" sz="2000" b="1">
              <a:solidFill>
                <a:schemeClr val="accent1"/>
              </a:solidFill>
              <a:latin typeface="+mn-ea"/>
              <a:cs typeface="+mn-ea"/>
              <a:sym typeface="+mn-ea"/>
            </a:endParaRPr>
          </a:p>
        </p:txBody>
      </p:sp>
      <p:sp>
        <p:nvSpPr>
          <p:cNvPr id="14" name="矩形 5"/>
          <p:cNvSpPr/>
          <p:nvPr>
            <p:custDataLst>
              <p:tags r:id="rId3"/>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4"/>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劳动者有权根据自己的意愿、素质、能力、志趣、市场信息等因素选择适合自己才能、爱好的职业，即劳动者拥有自由选择职业的权利。</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5"/>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劳动者选择职业的自由</a:t>
            </a:r>
            <a:endParaRPr lang="zh-CN" altLang="en-US" sz="2000" b="1">
              <a:solidFill>
                <a:schemeClr val="accent2"/>
              </a:solidFill>
              <a:latin typeface="+mn-ea"/>
              <a:cs typeface="+mn-ea"/>
              <a:sym typeface="+mn-ea"/>
            </a:endParaRPr>
          </a:p>
        </p:txBody>
      </p:sp>
      <p:sp>
        <p:nvSpPr>
          <p:cNvPr id="17" name="矩形 9"/>
          <p:cNvSpPr/>
          <p:nvPr>
            <p:custDataLst>
              <p:tags r:id="rId6"/>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7"/>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平等就业权是通过相关法律法规得到保障，确保劳动者不受不公正对待的权利。</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8"/>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平等就业权的法律保障</a:t>
            </a:r>
            <a:endParaRPr lang="zh-CN" altLang="en-US" sz="2000" b="1">
              <a:solidFill>
                <a:schemeClr val="accent3"/>
              </a:solidFill>
              <a:latin typeface="+mn-ea"/>
              <a:cs typeface="+mn-ea"/>
              <a:sym typeface="+mn-ea"/>
            </a:endParaRPr>
          </a:p>
        </p:txBody>
      </p:sp>
      <p:sp>
        <p:nvSpPr>
          <p:cNvPr id="23" name="矩形 12"/>
          <p:cNvSpPr/>
          <p:nvPr>
            <p:custDataLst>
              <p:tags r:id="rId9"/>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0"/>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自由选择职业的权利有利于劳动者充分发挥自己的特长，促进社会生产力发展。</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1"/>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职业选择对社会生产力的影响</a:t>
            </a:r>
            <a:endParaRPr lang="zh-CN" altLang="en-US" sz="2000" b="1">
              <a:solidFill>
                <a:schemeClr val="accent4"/>
              </a:solidFill>
              <a:latin typeface="+mn-ea"/>
              <a:cs typeface="+mn-ea"/>
              <a:sym typeface="+mn-ea"/>
            </a:endParaRPr>
          </a:p>
        </p:txBody>
      </p:sp>
      <p:sp>
        <p:nvSpPr>
          <p:cNvPr id="26" name="矩形 21"/>
          <p:cNvSpPr/>
          <p:nvPr>
            <p:custDataLst>
              <p:tags r:id="rId12"/>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
        <p:nvSpPr>
          <p:cNvPr id="5" name="标题 16"/>
          <p:cNvSpPr>
            <a:spLocks noGrp="1"/>
          </p:cNvSpPr>
          <p:nvPr>
            <p:custDataLst>
              <p:tags r:id="rId13"/>
            </p:custDataLst>
          </p:nvPr>
        </p:nvSpPr>
        <p:spPr>
          <a:xfrm>
            <a:off x="1382395" y="273685"/>
            <a:ext cx="9777730" cy="95567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一、劳动者的权利</a:t>
            </a:r>
            <a:endParaRPr lang="zh-CN" altLang="en-US" sz="2800">
              <a:solidFill>
                <a:schemeClr val="accent6">
                  <a:lumMod val="75000"/>
                </a:schemeClr>
              </a:solidFill>
            </a:endParaRPr>
          </a:p>
          <a:p>
            <a:pPr>
              <a:lnSpc>
                <a:spcPct val="120000"/>
              </a:lnSpc>
            </a:pPr>
            <a:r>
              <a:rPr lang="zh-CN" altLang="en-US" sz="2800">
                <a:solidFill>
                  <a:schemeClr val="accent6">
                    <a:lumMod val="75000"/>
                  </a:schemeClr>
                </a:solidFill>
              </a:rPr>
              <a:t>（一）平等就业和选择职业的权利</a:t>
            </a:r>
            <a:endParaRPr lang="zh-CN" altLang="en-US" sz="2800">
              <a:solidFill>
                <a:schemeClr val="accent6">
                  <a:lumMod val="75000"/>
                </a:schemeClr>
              </a:solidFill>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434330" y="443230"/>
            <a:ext cx="6087745" cy="441960"/>
          </a:xfrm>
        </p:spPr>
        <p:txBody>
          <a:bodyPr>
            <a:noAutofit/>
          </a:bodyPr>
          <a:lstStyle/>
          <a:p>
            <a:pPr algn="l"/>
            <a:r>
              <a:rPr lang="zh-CN" altLang="en-US" sz="2800">
                <a:solidFill>
                  <a:schemeClr val="accent6">
                    <a:lumMod val="75000"/>
                  </a:schemeClr>
                </a:solidFill>
              </a:rPr>
              <a:t>（二）取得劳动报酬的权利</a:t>
            </a:r>
            <a:endParaRPr lang="zh-CN" altLang="en-US" sz="2800">
              <a:solidFill>
                <a:schemeClr val="accent6">
                  <a:lumMod val="75000"/>
                </a:schemeClr>
              </a:solidFill>
            </a:endParaRPr>
          </a:p>
        </p:txBody>
      </p:sp>
      <p:pic>
        <p:nvPicPr>
          <p:cNvPr id="5" name="图片 4" descr="图片1(2)"/>
          <p:cNvPicPr>
            <a:picLocks noChangeAspect="1"/>
          </p:cNvPicPr>
          <p:nvPr>
            <p:custDataLst>
              <p:tags r:id="rId2"/>
            </p:custDataLst>
          </p:nvPr>
        </p:nvPicPr>
        <p:blipFill>
          <a:blip r:embed="rId3"/>
          <a:srcRect/>
          <a:stretch>
            <a:fillRect/>
          </a:stretch>
        </p:blipFill>
        <p:spPr>
          <a:xfrm>
            <a:off x="0" y="0"/>
            <a:ext cx="5343525" cy="6858000"/>
          </a:xfrm>
          <a:prstGeom prst="rect">
            <a:avLst/>
          </a:prstGeom>
          <a:solidFill>
            <a:schemeClr val="accent1"/>
          </a:solidFill>
          <a:ln>
            <a:solidFill>
              <a:schemeClr val="accent1">
                <a:alpha val="20000"/>
              </a:schemeClr>
            </a:solidFill>
          </a:ln>
        </p:spPr>
      </p:pic>
      <p:sp>
        <p:nvSpPr>
          <p:cNvPr id="8" name="矩形: 圆角 25"/>
          <p:cNvSpPr/>
          <p:nvPr>
            <p:custDataLst>
              <p:tags r:id="rId4"/>
            </p:custDataLst>
          </p:nvPr>
        </p:nvSpPr>
        <p:spPr>
          <a:xfrm>
            <a:off x="4563678" y="4060388"/>
            <a:ext cx="7004184" cy="981842"/>
          </a:xfrm>
          <a:prstGeom prst="roundRect">
            <a:avLst>
              <a:gd name="adj" fmla="val 11535"/>
            </a:avLst>
          </a:prstGeom>
          <a:solidFill>
            <a:srgbClr val="FFFFFF"/>
          </a:solidFill>
          <a:ln w="3175" cap="flat" cmpd="sng" algn="ctr">
            <a:solidFill>
              <a:schemeClr val="accent3">
                <a:alpha val="20000"/>
              </a:schemeClr>
            </a:solidFill>
            <a:prstDash val="solid"/>
            <a:round/>
            <a:headEnd type="none" w="med" len="med"/>
            <a:tailEnd type="none" w="med" len="med"/>
          </a:ln>
          <a:effectLst>
            <a:outerShdw blurRad="508000" dist="76200" dir="5399999" algn="bl" rotWithShape="0">
              <a:schemeClr val="accent3">
                <a:alpha val="20000"/>
              </a:schemeClr>
            </a:outerShdw>
          </a:effectLst>
        </p:spPr>
        <p:txBody>
          <a:bodyPr lIns="0" rIns="0" rtlCol="0" anchor="ctr">
            <a:noAutofit/>
          </a:bodyPr>
          <a:p>
            <a:pPr algn="ctr"/>
            <a:endParaRPr lang="zh-CN" altLang="en-US">
              <a:solidFill>
                <a:srgbClr val="FFFFFF"/>
              </a:solidFill>
            </a:endParaRPr>
          </a:p>
        </p:txBody>
      </p:sp>
      <p:sp>
        <p:nvSpPr>
          <p:cNvPr id="29" name="矩形: 圆角 25"/>
          <p:cNvSpPr/>
          <p:nvPr>
            <p:custDataLst>
              <p:tags r:id="rId5"/>
            </p:custDataLst>
          </p:nvPr>
        </p:nvSpPr>
        <p:spPr>
          <a:xfrm>
            <a:off x="4563678" y="2871776"/>
            <a:ext cx="7004184" cy="981842"/>
          </a:xfrm>
          <a:prstGeom prst="roundRect">
            <a:avLst>
              <a:gd name="adj" fmla="val 11535"/>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76200" dir="5399999" algn="bl" rotWithShape="0">
              <a:schemeClr val="accent2">
                <a:alpha val="20000"/>
              </a:schemeClr>
            </a:outerShdw>
          </a:effectLst>
        </p:spPr>
        <p:txBody>
          <a:bodyPr lIns="0" rIns="0" rtlCol="0" anchor="ctr">
            <a:noAutofit/>
          </a:bodyPr>
          <a:p>
            <a:pPr algn="ctr"/>
            <a:endParaRPr lang="zh-CN" altLang="en-US">
              <a:solidFill>
                <a:srgbClr val="FFFFFF"/>
              </a:solidFill>
            </a:endParaRPr>
          </a:p>
        </p:txBody>
      </p:sp>
      <p:sp>
        <p:nvSpPr>
          <p:cNvPr id="34" name="矩形: 圆角 25"/>
          <p:cNvSpPr/>
          <p:nvPr>
            <p:custDataLst>
              <p:tags r:id="rId6"/>
            </p:custDataLst>
          </p:nvPr>
        </p:nvSpPr>
        <p:spPr>
          <a:xfrm>
            <a:off x="4563678" y="1683164"/>
            <a:ext cx="7004184" cy="981842"/>
          </a:xfrm>
          <a:prstGeom prst="roundRect">
            <a:avLst>
              <a:gd name="adj" fmla="val 11535"/>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lIns="0" rIns="0" rtlCol="0" anchor="ctr">
            <a:noAutofit/>
          </a:bodyPr>
          <a:p>
            <a:pPr algn="ctr"/>
            <a:endParaRPr lang="zh-CN" altLang="en-US">
              <a:solidFill>
                <a:srgbClr val="FFFFFF"/>
              </a:solidFill>
            </a:endParaRPr>
          </a:p>
        </p:txBody>
      </p:sp>
      <p:sp>
        <p:nvSpPr>
          <p:cNvPr id="39" name="矩形: 圆角 25"/>
          <p:cNvSpPr/>
          <p:nvPr>
            <p:custDataLst>
              <p:tags r:id="rId7"/>
            </p:custDataLst>
          </p:nvPr>
        </p:nvSpPr>
        <p:spPr>
          <a:xfrm>
            <a:off x="4563678" y="5249000"/>
            <a:ext cx="7004184" cy="981842"/>
          </a:xfrm>
          <a:prstGeom prst="roundRect">
            <a:avLst>
              <a:gd name="adj" fmla="val 11535"/>
            </a:avLst>
          </a:prstGeom>
          <a:solidFill>
            <a:srgbClr val="FFFFFF"/>
          </a:solidFill>
          <a:ln w="3175" cap="flat" cmpd="sng" algn="ctr">
            <a:solidFill>
              <a:schemeClr val="accent4">
                <a:alpha val="20000"/>
              </a:schemeClr>
            </a:solidFill>
            <a:prstDash val="solid"/>
            <a:round/>
            <a:headEnd type="none" w="med" len="med"/>
            <a:tailEnd type="none" w="med" len="med"/>
          </a:ln>
          <a:effectLst>
            <a:outerShdw blurRad="508000" dist="76200" dir="5399999" algn="bl" rotWithShape="0">
              <a:schemeClr val="accent4">
                <a:alpha val="20000"/>
              </a:schemeClr>
            </a:outerShdw>
          </a:effectLst>
        </p:spPr>
        <p:txBody>
          <a:bodyPr lIns="0" rIns="0" rtlCol="0" anchor="ctr">
            <a:noAutofit/>
          </a:bodyPr>
          <a:p>
            <a:pPr algn="ctr"/>
            <a:endParaRPr lang="zh-CN" altLang="en-US">
              <a:solidFill>
                <a:srgbClr val="FFFFFF"/>
              </a:solidFill>
            </a:endParaRPr>
          </a:p>
        </p:txBody>
      </p:sp>
      <p:sp>
        <p:nvSpPr>
          <p:cNvPr id="9" name="椭圆 6"/>
          <p:cNvSpPr/>
          <p:nvPr>
            <p:custDataLst>
              <p:tags r:id="rId8"/>
            </p:custDataLst>
          </p:nvPr>
        </p:nvSpPr>
        <p:spPr>
          <a:xfrm>
            <a:off x="4819921" y="4281746"/>
            <a:ext cx="539125" cy="539125"/>
          </a:xfrm>
          <a:prstGeom prst="ellipse">
            <a:avLst/>
          </a:prstGeom>
          <a:gradFill>
            <a:gsLst>
              <a:gs pos="0">
                <a:schemeClr val="accent3">
                  <a:alpha val="100000"/>
                </a:schemeClr>
              </a:gs>
              <a:gs pos="100000">
                <a:schemeClr val="accent3">
                  <a:lumMod val="75000"/>
                  <a:alpha val="100000"/>
                </a:schemeClr>
              </a:gs>
            </a:gsLst>
            <a:lin ang="7686814" scaled="0"/>
          </a:gradFill>
          <a:ln w="25400">
            <a:noFill/>
          </a:ln>
          <a:effectLst>
            <a:outerShdw blurRad="254000" dist="76200" dir="5399998" algn="ctr" rotWithShape="0">
              <a:schemeClr val="accent3">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10" name="矩形 1"/>
          <p:cNvSpPr/>
          <p:nvPr>
            <p:custDataLst>
              <p:tags r:id="rId9"/>
            </p:custDataLst>
          </p:nvPr>
        </p:nvSpPr>
        <p:spPr>
          <a:xfrm>
            <a:off x="5619094" y="4440312"/>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我国通过最低工资标准、特殊情况工资标准等法定标准来保障劳动者的劳动报酬权。</a:t>
            </a:r>
            <a:endParaRPr lang="zh-CN" altLang="en-US" sz="1600" dirty="0">
              <a:solidFill>
                <a:srgbClr val="262626"/>
              </a:solidFill>
              <a:latin typeface="+mn-ea"/>
              <a:cs typeface="+mn-ea"/>
              <a:sym typeface="+mn-ea"/>
            </a:endParaRPr>
          </a:p>
        </p:txBody>
      </p:sp>
      <p:sp>
        <p:nvSpPr>
          <p:cNvPr id="11" name="矩形 2"/>
          <p:cNvSpPr/>
          <p:nvPr>
            <p:custDataLst>
              <p:tags r:id="rId10"/>
            </p:custDataLst>
          </p:nvPr>
        </p:nvSpPr>
        <p:spPr>
          <a:xfrm>
            <a:off x="5619094" y="4145379"/>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法定标准保障劳动报酬权</a:t>
            </a:r>
            <a:endParaRPr lang="zh-CN" altLang="en-US" sz="1600" b="1" dirty="0">
              <a:solidFill>
                <a:srgbClr val="262626"/>
              </a:solidFill>
              <a:latin typeface="+mn-ea"/>
              <a:cs typeface="+mn-ea"/>
            </a:endParaRPr>
          </a:p>
        </p:txBody>
      </p:sp>
      <p:sp>
        <p:nvSpPr>
          <p:cNvPr id="30" name="椭圆 29"/>
          <p:cNvSpPr/>
          <p:nvPr>
            <p:custDataLst>
              <p:tags r:id="rId11"/>
            </p:custDataLst>
          </p:nvPr>
        </p:nvSpPr>
        <p:spPr>
          <a:xfrm>
            <a:off x="4819921" y="3093134"/>
            <a:ext cx="539125" cy="5391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31" name="矩形 30"/>
          <p:cNvSpPr/>
          <p:nvPr>
            <p:custDataLst>
              <p:tags r:id="rId12"/>
            </p:custDataLst>
          </p:nvPr>
        </p:nvSpPr>
        <p:spPr>
          <a:xfrm>
            <a:off x="5619094" y="3251700"/>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用人单位应当按月以货币形式支付给劳动者本人工资，不得无故拖欠或克扣工资。</a:t>
            </a:r>
            <a:endParaRPr lang="zh-CN" altLang="en-US" sz="1600" dirty="0">
              <a:solidFill>
                <a:srgbClr val="262626"/>
              </a:solidFill>
              <a:latin typeface="+mn-ea"/>
              <a:cs typeface="+mn-ea"/>
              <a:sym typeface="+mn-ea"/>
            </a:endParaRPr>
          </a:p>
        </p:txBody>
      </p:sp>
      <p:sp>
        <p:nvSpPr>
          <p:cNvPr id="32" name="矩形 31"/>
          <p:cNvSpPr/>
          <p:nvPr>
            <p:custDataLst>
              <p:tags r:id="rId13"/>
            </p:custDataLst>
          </p:nvPr>
        </p:nvSpPr>
        <p:spPr>
          <a:xfrm>
            <a:off x="5619094" y="2956767"/>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按劳分配原则与报酬支付</a:t>
            </a:r>
            <a:endParaRPr lang="zh-CN" altLang="en-US" sz="1600" b="1" dirty="0">
              <a:solidFill>
                <a:srgbClr val="262626"/>
              </a:solidFill>
              <a:latin typeface="+mn-ea"/>
              <a:cs typeface="+mn-ea"/>
            </a:endParaRPr>
          </a:p>
        </p:txBody>
      </p:sp>
      <p:sp>
        <p:nvSpPr>
          <p:cNvPr id="35" name="椭圆 34"/>
          <p:cNvSpPr/>
          <p:nvPr>
            <p:custDataLst>
              <p:tags r:id="rId14"/>
            </p:custDataLst>
          </p:nvPr>
        </p:nvSpPr>
        <p:spPr>
          <a:xfrm>
            <a:off x="4819921" y="1904522"/>
            <a:ext cx="539125" cy="5391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36" name="矩形 35"/>
          <p:cNvSpPr/>
          <p:nvPr>
            <p:custDataLst>
              <p:tags r:id="rId15"/>
            </p:custDataLst>
          </p:nvPr>
        </p:nvSpPr>
        <p:spPr>
          <a:xfrm>
            <a:off x="5619094" y="2063088"/>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劳动者履行劳动义务后，有权获得由用人单位依照按劳分配的原则及劳动者所创造的价值支付的报酬。</a:t>
            </a:r>
            <a:endParaRPr lang="zh-CN" altLang="en-US" sz="1600" dirty="0">
              <a:solidFill>
                <a:srgbClr val="262626"/>
              </a:solidFill>
              <a:latin typeface="+mn-ea"/>
              <a:cs typeface="+mn-ea"/>
              <a:sym typeface="+mn-ea"/>
            </a:endParaRPr>
          </a:p>
        </p:txBody>
      </p:sp>
      <p:sp>
        <p:nvSpPr>
          <p:cNvPr id="37" name="矩形 36"/>
          <p:cNvSpPr/>
          <p:nvPr>
            <p:custDataLst>
              <p:tags r:id="rId16"/>
            </p:custDataLst>
          </p:nvPr>
        </p:nvSpPr>
        <p:spPr>
          <a:xfrm>
            <a:off x="5619094" y="1768155"/>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劳动者取得报酬的权利</a:t>
            </a:r>
            <a:endParaRPr lang="zh-CN" altLang="en-US" sz="1600" b="1" dirty="0">
              <a:solidFill>
                <a:srgbClr val="262626"/>
              </a:solidFill>
              <a:latin typeface="+mn-ea"/>
              <a:cs typeface="+mn-ea"/>
            </a:endParaRPr>
          </a:p>
        </p:txBody>
      </p:sp>
      <p:sp>
        <p:nvSpPr>
          <p:cNvPr id="40" name="椭圆 39"/>
          <p:cNvSpPr/>
          <p:nvPr>
            <p:custDataLst>
              <p:tags r:id="rId17"/>
            </p:custDataLst>
          </p:nvPr>
        </p:nvSpPr>
        <p:spPr>
          <a:xfrm>
            <a:off x="4819921" y="5470358"/>
            <a:ext cx="539125" cy="539125"/>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sp>
        <p:nvSpPr>
          <p:cNvPr id="41" name="矩形 40"/>
          <p:cNvSpPr/>
          <p:nvPr>
            <p:custDataLst>
              <p:tags r:id="rId18"/>
            </p:custDataLst>
          </p:nvPr>
        </p:nvSpPr>
        <p:spPr>
          <a:xfrm>
            <a:off x="5619094" y="5628924"/>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获取劳动报酬有利于劳动者持续行使劳动权，是劳动者能够维持生活和继续从事劳动活动的基本保障。</a:t>
            </a:r>
            <a:endParaRPr lang="zh-CN" altLang="en-US" sz="1600" dirty="0">
              <a:solidFill>
                <a:srgbClr val="262626"/>
              </a:solidFill>
              <a:latin typeface="+mn-ea"/>
              <a:cs typeface="+mn-ea"/>
              <a:sym typeface="+mn-ea"/>
            </a:endParaRPr>
          </a:p>
        </p:txBody>
      </p:sp>
      <p:sp>
        <p:nvSpPr>
          <p:cNvPr id="42" name="矩形 41"/>
          <p:cNvSpPr/>
          <p:nvPr>
            <p:custDataLst>
              <p:tags r:id="rId19"/>
            </p:custDataLst>
          </p:nvPr>
        </p:nvSpPr>
        <p:spPr>
          <a:xfrm>
            <a:off x="5619094" y="5333991"/>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劳动报酬对劳动权持续行使的重要性</a:t>
            </a:r>
            <a:endParaRPr lang="zh-CN" altLang="en-US" sz="1600" b="1" dirty="0">
              <a:solidFill>
                <a:srgbClr val="262626"/>
              </a:solidFill>
              <a:latin typeface="+mn-ea"/>
              <a:cs typeface="+mn-ea"/>
            </a:endParaRPr>
          </a:p>
        </p:txBody>
      </p:sp>
    </p:spTree>
    <p:custDataLst>
      <p:tags r:id="rId20"/>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42390" y="314325"/>
            <a:ext cx="101796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（三）休息、休假的权利</a:t>
            </a:r>
            <a:endParaRPr lang="zh-CN" altLang="en-US" sz="2800">
              <a:solidFill>
                <a:schemeClr val="accent6">
                  <a:lumMod val="75000"/>
                </a:schemeClr>
              </a:solidFill>
            </a:endParaRPr>
          </a:p>
        </p:txBody>
      </p:sp>
      <p:sp>
        <p:nvSpPr>
          <p:cNvPr id="2" name="矩形 5"/>
          <p:cNvSpPr/>
          <p:nvPr>
            <p:custDataLst>
              <p:tags r:id="rId2"/>
            </p:custDataLst>
          </p:nvPr>
        </p:nvSpPr>
        <p:spPr>
          <a:xfrm>
            <a:off x="654050" y="3023235"/>
            <a:ext cx="263461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劳动者休息休假权利</a:t>
            </a:r>
            <a:endParaRPr lang="zh-CN" altLang="en-US" b="1" dirty="0">
              <a:solidFill>
                <a:schemeClr val="accent1"/>
              </a:solidFill>
              <a:latin typeface="+mn-ea"/>
              <a:cs typeface="+mn-ea"/>
            </a:endParaRPr>
          </a:p>
          <a:p>
            <a:pPr algn="ctr">
              <a:spcBef>
                <a:spcPct val="0"/>
              </a:spcBef>
              <a:spcAft>
                <a:spcPct val="0"/>
              </a:spcAft>
            </a:pPr>
            <a:r>
              <a:rPr lang="zh-CN" altLang="en-US" b="1" dirty="0">
                <a:solidFill>
                  <a:schemeClr val="accent1"/>
                </a:solidFill>
                <a:latin typeface="+mn-ea"/>
                <a:cs typeface="+mn-ea"/>
              </a:rPr>
              <a:t>概述</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760095" y="3747770"/>
            <a:ext cx="22948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根据《中华人民共和国宪法》和《中华人民共和国劳动法》，劳动者有休息、休假的权利，国家通过相关设施建设和制度安排来保障这一权利。</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969423f1-b7ca-41e0-b6e0-289e44b64216/d3ea537d-a5d4-11f0-bb88-3aead7292e43.png@base@tag=imgScale&amp;m=1&amp;w=475&amp;h=738&amp;q=95d3ea537d-a5d4-11f0-bb88-3aead7292e43"/>
          <p:cNvPicPr>
            <a:picLocks noChangeAspect="1"/>
          </p:cNvPicPr>
          <p:nvPr>
            <p:custDataLst>
              <p:tags r:id="rId4"/>
            </p:custDataLst>
          </p:nvPr>
        </p:nvPicPr>
        <p:blipFill>
          <a:blip r:embed="rId5"/>
          <a:srcRect l="31687" r="31687"/>
          <a:stretch>
            <a:fillRect/>
          </a:stretch>
        </p:blipFill>
        <p:spPr>
          <a:xfrm>
            <a:off x="1465580" y="1021080"/>
            <a:ext cx="1199515" cy="18637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79195" y="1677035"/>
            <a:ext cx="409575" cy="38544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969423f1-b7ca-41e0-b6e0-289e44b64216/d3ea5400-a5d4-11f0-bb88-3aead7292e43.jpg@base@tag=imgScale&amp;m=1&amp;w=475&amp;h=738&amp;q=95d3ea5400-a5d4-11f0-bb88-3aead7292e43"/>
          <p:cNvPicPr>
            <a:picLocks noChangeAspect="1"/>
          </p:cNvPicPr>
          <p:nvPr>
            <p:custDataLst>
              <p:tags r:id="rId7"/>
            </p:custDataLst>
          </p:nvPr>
        </p:nvPicPr>
        <p:blipFill>
          <a:blip r:embed="rId8"/>
          <a:srcRect l="17816" r="17816"/>
          <a:stretch>
            <a:fillRect/>
          </a:stretch>
        </p:blipFill>
        <p:spPr>
          <a:xfrm>
            <a:off x="4097655" y="1024890"/>
            <a:ext cx="1199515" cy="18637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76980" y="1666875"/>
            <a:ext cx="409575" cy="38544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380740" y="3018790"/>
            <a:ext cx="241300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工时制度与加班规定</a:t>
            </a:r>
            <a:endParaRPr lang="zh-CN" altLang="en-US" b="1">
              <a:solidFill>
                <a:schemeClr val="accent2"/>
              </a:solidFill>
              <a:latin typeface="+mn-ea"/>
              <a:cs typeface="+mn-ea"/>
            </a:endParaRPr>
          </a:p>
        </p:txBody>
      </p:sp>
      <p:sp>
        <p:nvSpPr>
          <p:cNvPr id="21" name="矩形 14"/>
          <p:cNvSpPr/>
          <p:nvPr>
            <p:custDataLst>
              <p:tags r:id="rId11"/>
            </p:custDataLst>
          </p:nvPr>
        </p:nvSpPr>
        <p:spPr>
          <a:xfrm>
            <a:off x="3525639" y="375327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国家实行劳动者每日工作时间不超过</a:t>
            </a:r>
            <a:r>
              <a:rPr lang="en-US" altLang="zh-CN" sz="1600" dirty="0">
                <a:ln>
                  <a:noFill/>
                  <a:prstDash val="sysDot"/>
                </a:ln>
                <a:solidFill>
                  <a:schemeClr val="tx1">
                    <a:lumMod val="85000"/>
                    <a:lumOff val="15000"/>
                  </a:schemeClr>
                </a:solidFill>
                <a:latin typeface="+mn-ea"/>
                <a:cs typeface="+mn-ea"/>
                <a:sym typeface="+mn-ea"/>
              </a:rPr>
              <a:t>8</a:t>
            </a:r>
            <a:r>
              <a:rPr lang="zh-CN" altLang="en-US" sz="1600" dirty="0">
                <a:ln>
                  <a:noFill/>
                  <a:prstDash val="sysDot"/>
                </a:ln>
                <a:solidFill>
                  <a:schemeClr val="tx1">
                    <a:lumMod val="85000"/>
                    <a:lumOff val="15000"/>
                  </a:schemeClr>
                </a:solidFill>
                <a:latin typeface="+mn-ea"/>
                <a:cs typeface="+mn-ea"/>
                <a:sym typeface="+mn-ea"/>
              </a:rPr>
              <a:t>小时、平均每周工作时间不超过</a:t>
            </a:r>
            <a:r>
              <a:rPr lang="en-US" altLang="zh-CN" sz="1600" dirty="0">
                <a:ln>
                  <a:noFill/>
                  <a:prstDash val="sysDot"/>
                </a:ln>
                <a:solidFill>
                  <a:schemeClr val="tx1">
                    <a:lumMod val="85000"/>
                    <a:lumOff val="15000"/>
                  </a:schemeClr>
                </a:solidFill>
                <a:latin typeface="+mn-ea"/>
                <a:cs typeface="+mn-ea"/>
                <a:sym typeface="+mn-ea"/>
              </a:rPr>
              <a:t>44</a:t>
            </a:r>
            <a:r>
              <a:rPr lang="zh-CN" altLang="en-US" sz="1600" dirty="0">
                <a:ln>
                  <a:noFill/>
                  <a:prstDash val="sysDot"/>
                </a:ln>
                <a:solidFill>
                  <a:schemeClr val="tx1">
                    <a:lumMod val="85000"/>
                    <a:lumOff val="15000"/>
                  </a:schemeClr>
                </a:solidFill>
                <a:latin typeface="+mn-ea"/>
                <a:cs typeface="+mn-ea"/>
                <a:sym typeface="+mn-ea"/>
              </a:rPr>
              <a:t>小时的工时制度，加班需协商且有严格的时间限制。</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969423f1-b7ca-41e0-b6e0-289e44b64216/d3ea53b1-a5d4-11f0-bb88-3aead7292e43.jpg@base@tag=imgScale&amp;m=1&amp;w=475&amp;h=738&amp;q=95d3ea53b1-a5d4-11f0-bb88-3aead7292e43"/>
          <p:cNvPicPr>
            <a:picLocks noChangeAspect="1"/>
          </p:cNvPicPr>
          <p:nvPr>
            <p:custDataLst>
              <p:tags r:id="rId12"/>
            </p:custDataLst>
          </p:nvPr>
        </p:nvPicPr>
        <p:blipFill>
          <a:blip r:embed="rId13"/>
          <a:srcRect l="17816" r="17816"/>
          <a:stretch>
            <a:fillRect/>
          </a:stretch>
        </p:blipFill>
        <p:spPr>
          <a:xfrm>
            <a:off x="6731635" y="1024890"/>
            <a:ext cx="1199515" cy="186372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15405" y="1666875"/>
            <a:ext cx="409575" cy="38544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31560" y="3018790"/>
            <a:ext cx="218186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法定假期种类与带薪年休假</a:t>
            </a:r>
            <a:endParaRPr lang="zh-CN" altLang="en-US" b="1">
              <a:solidFill>
                <a:schemeClr val="accent3"/>
              </a:solidFill>
              <a:latin typeface="+mn-ea"/>
              <a:cs typeface="+mn-ea"/>
            </a:endParaRPr>
          </a:p>
        </p:txBody>
      </p:sp>
      <p:sp>
        <p:nvSpPr>
          <p:cNvPr id="30" name="矩形 23"/>
          <p:cNvSpPr/>
          <p:nvPr>
            <p:custDataLst>
              <p:tags r:id="rId16"/>
            </p:custDataLst>
          </p:nvPr>
        </p:nvSpPr>
        <p:spPr>
          <a:xfrm>
            <a:off x="6135783" y="375327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劳动者依法享有固定的假期，包括休息日、法定节假日等，连续工作一年以上且满足条件的劳动者享受带薪年休假。</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969423f1-b7ca-41e0-b6e0-289e44b64216/d3ea54eb-a5d4-11f0-bb88-3aead7292e43.jpg@base@tag=imgScale&amp;m=1&amp;w=475&amp;h=738&amp;q=95d3ea54eb-a5d4-11f0-bb88-3aead7292e43"/>
          <p:cNvPicPr>
            <a:picLocks noChangeAspect="1"/>
          </p:cNvPicPr>
          <p:nvPr>
            <p:custDataLst>
              <p:tags r:id="rId17"/>
            </p:custDataLst>
          </p:nvPr>
        </p:nvPicPr>
        <p:blipFill rotWithShape="1">
          <a:blip r:embed="rId18"/>
          <a:srcRect l="1690" r="1690"/>
          <a:stretch>
            <a:fillRect/>
          </a:stretch>
        </p:blipFill>
        <p:spPr>
          <a:xfrm>
            <a:off x="9291955" y="1021080"/>
            <a:ext cx="1199515" cy="186372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32240" y="1677035"/>
            <a:ext cx="409575" cy="38544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05850" y="3023235"/>
            <a:ext cx="241300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特殊假期权利（产假等）</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17349" y="374882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女性劳动者享受不少于</a:t>
            </a:r>
            <a:r>
              <a:rPr lang="en-US" altLang="zh-CN" sz="1600" dirty="0">
                <a:ln>
                  <a:noFill/>
                  <a:prstDash val="sysDot"/>
                </a:ln>
                <a:solidFill>
                  <a:schemeClr val="tx1">
                    <a:lumMod val="85000"/>
                    <a:lumOff val="15000"/>
                  </a:schemeClr>
                </a:solidFill>
                <a:latin typeface="+mn-ea"/>
                <a:cs typeface="+mn-ea"/>
                <a:sym typeface="+mn-ea"/>
              </a:rPr>
              <a:t>90</a:t>
            </a:r>
            <a:r>
              <a:rPr lang="zh-CN" altLang="en-US" sz="1600" dirty="0">
                <a:ln>
                  <a:noFill/>
                  <a:prstDash val="sysDot"/>
                </a:ln>
                <a:solidFill>
                  <a:schemeClr val="tx1">
                    <a:lumMod val="85000"/>
                    <a:lumOff val="15000"/>
                  </a:schemeClr>
                </a:solidFill>
                <a:latin typeface="+mn-ea"/>
                <a:cs typeface="+mn-ea"/>
                <a:sym typeface="+mn-ea"/>
              </a:rPr>
              <a:t>天的产假等特殊假期权利，这些假期旨在保障劳动者的健康和承担家庭责任。</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28750" y="425450"/>
            <a:ext cx="9509760" cy="441960"/>
          </a:xfrm>
        </p:spPr>
        <p:txBody>
          <a:bodyPr>
            <a:noAutofit/>
          </a:bodyPr>
          <a:lstStyle/>
          <a:p>
            <a:r>
              <a:rPr lang="zh-CN" altLang="en-US" sz="2800">
                <a:solidFill>
                  <a:schemeClr val="accent6">
                    <a:lumMod val="75000"/>
                  </a:schemeClr>
                </a:solidFill>
              </a:rPr>
              <a:t>（四）获得劳动安全卫生保护的权利</a:t>
            </a:r>
            <a:endParaRPr lang="zh-CN" altLang="en-US" sz="2800">
              <a:solidFill>
                <a:schemeClr val="accent6">
                  <a:lumMod val="75000"/>
                </a:schemeClr>
              </a:solidFill>
            </a:endParaRPr>
          </a:p>
        </p:txBody>
      </p:sp>
      <p:pic>
        <p:nvPicPr>
          <p:cNvPr id="129" name="图片 128" descr="脚手架上的工人轮廓"/>
          <p:cNvPicPr>
            <a:picLocks noChangeAspect="1"/>
          </p:cNvPicPr>
          <p:nvPr>
            <p:custDataLst>
              <p:tags r:id="rId2"/>
            </p:custDataLst>
          </p:nvPr>
        </p:nvPicPr>
        <p:blipFill rotWithShape="1">
          <a:blip r:embed="rId3"/>
          <a:srcRect l="23056" r="2305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008328" y="1439545"/>
            <a:ext cx="5173450" cy="4565032"/>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lt1"/>
              </a:solidFill>
              <a:sym typeface="+mn-ea"/>
            </a:endParaRPr>
          </a:p>
        </p:txBody>
      </p:sp>
      <p:sp>
        <p:nvSpPr>
          <p:cNvPr id="13" name="正文"/>
          <p:cNvSpPr txBox="1"/>
          <p:nvPr>
            <p:custDataLst>
              <p:tags r:id="rId5"/>
            </p:custDataLst>
          </p:nvPr>
        </p:nvSpPr>
        <p:spPr>
          <a:xfrm>
            <a:off x="1007693" y="1577338"/>
            <a:ext cx="5172182" cy="433497"/>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劳动者在劳动过程中享有获得劳动安全卫生保护的权利，确保人身安全不受侵害。</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375912" y="1287706"/>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劳动者人身安全权利</a:t>
            </a:r>
            <a:endParaRPr lang="zh-CN" altLang="en-US" b="1" dirty="0">
              <a:solidFill>
                <a:schemeClr val="tx1">
                  <a:lumMod val="85000"/>
                  <a:lumOff val="15000"/>
                </a:schemeClr>
              </a:solidFill>
              <a:uFillTx/>
              <a:latin typeface="+mn-ea"/>
              <a:sym typeface="+mn-ea"/>
            </a:endParaRPr>
          </a:p>
        </p:txBody>
      </p:sp>
      <p:sp>
        <p:nvSpPr>
          <p:cNvPr id="310" name="正文"/>
          <p:cNvSpPr txBox="1"/>
          <p:nvPr>
            <p:custDataLst>
              <p:tags r:id="rId7"/>
            </p:custDataLst>
          </p:nvPr>
        </p:nvSpPr>
        <p:spPr>
          <a:xfrm>
            <a:off x="1007058" y="2604821"/>
            <a:ext cx="5172182" cy="433497"/>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劳动者有权要求用人单位建立并执行健全的劳动安全卫生制度，以预防劳动伤害。</a:t>
            </a:r>
            <a:endParaRPr lang="zh-CN" altLang="en-US" sz="1600" kern="0" dirty="0">
              <a:ln>
                <a:noFill/>
                <a:prstDash val="sysDot"/>
              </a:ln>
              <a:solidFill>
                <a:schemeClr val="tx1">
                  <a:lumMod val="85000"/>
                  <a:lumOff val="15000"/>
                </a:schemeClr>
              </a:solidFill>
              <a:latin typeface="+mn-ea"/>
              <a:sym typeface="+mn-ea"/>
            </a:endParaRPr>
          </a:p>
        </p:txBody>
      </p:sp>
      <p:sp>
        <p:nvSpPr>
          <p:cNvPr id="311" name="标题"/>
          <p:cNvSpPr txBox="1"/>
          <p:nvPr>
            <p:custDataLst>
              <p:tags r:id="rId8"/>
            </p:custDataLst>
          </p:nvPr>
        </p:nvSpPr>
        <p:spPr>
          <a:xfrm>
            <a:off x="1375277" y="2315188"/>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劳动安全卫生制度</a:t>
            </a:r>
            <a:endParaRPr lang="zh-CN" altLang="en-US" b="1" dirty="0">
              <a:solidFill>
                <a:schemeClr val="tx1">
                  <a:lumMod val="85000"/>
                  <a:lumOff val="15000"/>
                </a:schemeClr>
              </a:solidFill>
              <a:uFillTx/>
              <a:latin typeface="+mn-ea"/>
              <a:sym typeface="+mn-ea"/>
            </a:endParaRPr>
          </a:p>
        </p:txBody>
      </p:sp>
      <p:sp>
        <p:nvSpPr>
          <p:cNvPr id="314" name="正文"/>
          <p:cNvSpPr txBox="1"/>
          <p:nvPr>
            <p:custDataLst>
              <p:tags r:id="rId9"/>
            </p:custDataLst>
          </p:nvPr>
        </p:nvSpPr>
        <p:spPr>
          <a:xfrm>
            <a:off x="1008328" y="3673578"/>
            <a:ext cx="5172182" cy="433497"/>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劳动者应工作在适宜的环境与条件下，这包括适宜的温度、照明、通风等。</a:t>
            </a:r>
            <a:endParaRPr lang="zh-CN" altLang="en-US" sz="1600" kern="0" dirty="0">
              <a:ln>
                <a:noFill/>
                <a:prstDash val="sysDot"/>
              </a:ln>
              <a:solidFill>
                <a:schemeClr val="tx1">
                  <a:lumMod val="85000"/>
                  <a:lumOff val="15000"/>
                </a:schemeClr>
              </a:solidFill>
              <a:latin typeface="+mn-ea"/>
              <a:sym typeface="+mn-ea"/>
            </a:endParaRPr>
          </a:p>
        </p:txBody>
      </p:sp>
      <p:sp>
        <p:nvSpPr>
          <p:cNvPr id="315" name="标题"/>
          <p:cNvSpPr txBox="1"/>
          <p:nvPr>
            <p:custDataLst>
              <p:tags r:id="rId10"/>
            </p:custDataLst>
          </p:nvPr>
        </p:nvSpPr>
        <p:spPr>
          <a:xfrm>
            <a:off x="1376547" y="3383946"/>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适宜劳动环境与条件</a:t>
            </a:r>
            <a:endParaRPr lang="zh-CN" altLang="en-US" b="1" dirty="0">
              <a:solidFill>
                <a:schemeClr val="tx1">
                  <a:lumMod val="85000"/>
                  <a:lumOff val="15000"/>
                </a:schemeClr>
              </a:solidFill>
              <a:uFillTx/>
              <a:latin typeface="+mn-ea"/>
              <a:sym typeface="+mn-ea"/>
            </a:endParaRPr>
          </a:p>
        </p:txBody>
      </p:sp>
      <p:sp>
        <p:nvSpPr>
          <p:cNvPr id="318" name="正文"/>
          <p:cNvSpPr txBox="1"/>
          <p:nvPr>
            <p:custDataLst>
              <p:tags r:id="rId11"/>
            </p:custDataLst>
          </p:nvPr>
        </p:nvSpPr>
        <p:spPr>
          <a:xfrm>
            <a:off x="1008328" y="4778530"/>
            <a:ext cx="5172182" cy="433497"/>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劳动者应接受必要的劳动安全教育，以提高对潜在危险的认识和自我保护能力。</a:t>
            </a:r>
            <a:endParaRPr lang="zh-CN" altLang="en-US" sz="1600" kern="0" dirty="0">
              <a:ln>
                <a:noFill/>
                <a:prstDash val="sysDot"/>
              </a:ln>
              <a:solidFill>
                <a:schemeClr val="tx1">
                  <a:lumMod val="85000"/>
                  <a:lumOff val="15000"/>
                </a:schemeClr>
              </a:solidFill>
              <a:latin typeface="+mn-ea"/>
              <a:sym typeface="+mn-ea"/>
            </a:endParaRPr>
          </a:p>
        </p:txBody>
      </p:sp>
      <p:sp>
        <p:nvSpPr>
          <p:cNvPr id="319" name="标题"/>
          <p:cNvSpPr txBox="1"/>
          <p:nvPr>
            <p:custDataLst>
              <p:tags r:id="rId12"/>
            </p:custDataLst>
          </p:nvPr>
        </p:nvSpPr>
        <p:spPr>
          <a:xfrm>
            <a:off x="1376547" y="4488898"/>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劳动安全教育的重要性</a:t>
            </a:r>
            <a:endParaRPr lang="zh-CN" altLang="en-US" b="1" dirty="0">
              <a:solidFill>
                <a:schemeClr val="tx1">
                  <a:lumMod val="85000"/>
                  <a:lumOff val="15000"/>
                </a:schemeClr>
              </a:solidFill>
              <a:uFillTx/>
              <a:latin typeface="+mn-ea"/>
              <a:sym typeface="+mn-ea"/>
            </a:endParaRPr>
          </a:p>
        </p:txBody>
      </p:sp>
      <p:sp>
        <p:nvSpPr>
          <p:cNvPr id="322" name="正文"/>
          <p:cNvSpPr txBox="1"/>
          <p:nvPr>
            <p:custDataLst>
              <p:tags r:id="rId13"/>
            </p:custDataLst>
          </p:nvPr>
        </p:nvSpPr>
        <p:spPr>
          <a:xfrm>
            <a:off x="1009598" y="5849193"/>
            <a:ext cx="5172182" cy="433497"/>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劳动安全卫生保护的保障措施包括事前的预防措施和事后的职业伤害赔偿。</a:t>
            </a:r>
            <a:endParaRPr lang="zh-CN" altLang="en-US" sz="1600" kern="0" dirty="0">
              <a:ln>
                <a:noFill/>
                <a:prstDash val="sysDot"/>
              </a:ln>
              <a:solidFill>
                <a:schemeClr val="tx1">
                  <a:lumMod val="85000"/>
                  <a:lumOff val="15000"/>
                </a:schemeClr>
              </a:solidFill>
              <a:latin typeface="+mn-ea"/>
              <a:sym typeface="+mn-ea"/>
            </a:endParaRPr>
          </a:p>
        </p:txBody>
      </p:sp>
      <p:sp>
        <p:nvSpPr>
          <p:cNvPr id="323" name="标题"/>
          <p:cNvSpPr txBox="1"/>
          <p:nvPr>
            <p:custDataLst>
              <p:tags r:id="rId14"/>
            </p:custDataLst>
          </p:nvPr>
        </p:nvSpPr>
        <p:spPr>
          <a:xfrm>
            <a:off x="1377817" y="5559560"/>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事前防范与事后赔偿</a:t>
            </a:r>
            <a:endParaRPr lang="zh-CN" altLang="en-US" b="1" dirty="0">
              <a:solidFill>
                <a:schemeClr val="tx1">
                  <a:lumMod val="85000"/>
                  <a:lumOff val="15000"/>
                </a:schemeClr>
              </a:solidFill>
              <a:uFillTx/>
              <a:latin typeface="+mn-ea"/>
              <a:sym typeface="+mn-ea"/>
            </a:endParaRPr>
          </a:p>
        </p:txBody>
      </p:sp>
      <p:sp>
        <p:nvSpPr>
          <p:cNvPr id="30" name="圆角矩形 29"/>
          <p:cNvSpPr/>
          <p:nvPr>
            <p:custDataLst>
              <p:tags r:id="rId15"/>
            </p:custDataLst>
          </p:nvPr>
        </p:nvSpPr>
        <p:spPr>
          <a:xfrm>
            <a:off x="1008326" y="1249680"/>
            <a:ext cx="287731" cy="287731"/>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44" name="图片 43" descr="32313538333935363b32313538333934333bb6d4bbb0"/>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056493" y="1297846"/>
            <a:ext cx="191398" cy="191398"/>
          </a:xfrm>
          <a:prstGeom prst="rect">
            <a:avLst/>
          </a:prstGeom>
        </p:spPr>
      </p:pic>
      <p:sp>
        <p:nvSpPr>
          <p:cNvPr id="312" name="圆角矩形 311"/>
          <p:cNvSpPr/>
          <p:nvPr>
            <p:custDataLst>
              <p:tags r:id="rId19"/>
            </p:custDataLst>
          </p:nvPr>
        </p:nvSpPr>
        <p:spPr>
          <a:xfrm>
            <a:off x="1007691" y="2277162"/>
            <a:ext cx="287731" cy="287731"/>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50" name="图片 49"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055858" y="2325329"/>
            <a:ext cx="191398" cy="191398"/>
          </a:xfrm>
          <a:prstGeom prst="rect">
            <a:avLst/>
          </a:prstGeom>
        </p:spPr>
      </p:pic>
      <p:sp>
        <p:nvSpPr>
          <p:cNvPr id="320" name="圆角矩形 319"/>
          <p:cNvSpPr/>
          <p:nvPr>
            <p:custDataLst>
              <p:tags r:id="rId23"/>
            </p:custDataLst>
          </p:nvPr>
        </p:nvSpPr>
        <p:spPr>
          <a:xfrm>
            <a:off x="1008961" y="4450872"/>
            <a:ext cx="287731" cy="287731"/>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15" name="图片 1" descr="32313538333935363b32313538333934313bb8f6c8cbd0c5cfa2"/>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057128" y="4499038"/>
            <a:ext cx="191398" cy="191398"/>
          </a:xfrm>
          <a:prstGeom prst="rect">
            <a:avLst/>
          </a:prstGeom>
        </p:spPr>
      </p:pic>
      <p:sp>
        <p:nvSpPr>
          <p:cNvPr id="324" name="圆角矩形 323"/>
          <p:cNvSpPr/>
          <p:nvPr>
            <p:custDataLst>
              <p:tags r:id="rId27"/>
            </p:custDataLst>
          </p:nvPr>
        </p:nvSpPr>
        <p:spPr>
          <a:xfrm>
            <a:off x="1010231" y="5521534"/>
            <a:ext cx="287731" cy="287731"/>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26" name="图片 25" descr="文件"/>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1058398" y="5569701"/>
            <a:ext cx="191398" cy="191398"/>
          </a:xfrm>
          <a:prstGeom prst="rect">
            <a:avLst/>
          </a:prstGeom>
        </p:spPr>
      </p:pic>
      <p:sp>
        <p:nvSpPr>
          <p:cNvPr id="316" name="圆角矩形 315"/>
          <p:cNvSpPr/>
          <p:nvPr>
            <p:custDataLst>
              <p:tags r:id="rId31"/>
            </p:custDataLst>
          </p:nvPr>
        </p:nvSpPr>
        <p:spPr>
          <a:xfrm>
            <a:off x="1008961" y="3345920"/>
            <a:ext cx="287731" cy="287731"/>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47" name="图片 46" descr="32313538333935363b32313538333935323bd3cabcfe"/>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1057128" y="3394086"/>
            <a:ext cx="191398" cy="191398"/>
          </a:xfrm>
          <a:prstGeom prst="rect">
            <a:avLst/>
          </a:prstGeom>
        </p:spPr>
      </p:pic>
    </p:spTree>
    <p:custDataLst>
      <p:tags r:id="rId3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116287" y="79692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（五）接受职业技能培训的权利</a:t>
            </a:r>
            <a:endParaRPr lang="zh-CN" altLang="en-US" sz="2800">
              <a:solidFill>
                <a:schemeClr val="accent6">
                  <a:lumMod val="75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劳动者有权在与用人单位建立劳动关系后接受相关的技能培训。</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职业技能培训有助于提升劳动者的专业技能和整体素质，增强其就业竞争力。</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通过培训，劳动者能更好地完成劳动任务，提高工作效率和质量。</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用人单位应根据职业需求提供相应的培训内容，包括但不限于技术、管理、安全等方面。</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023" y="280222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接受职业技能培训的权利</a:t>
            </a:r>
            <a:endParaRPr lang="zh-CN" altLang="en-US" b="1">
              <a:solidFill>
                <a:schemeClr val="accent1"/>
              </a:solidFill>
              <a:latin typeface="+mn-ea"/>
              <a:cs typeface="+mn-ea"/>
            </a:endParaRPr>
          </a:p>
        </p:txBody>
      </p:sp>
      <p:sp>
        <p:nvSpPr>
          <p:cNvPr id="19" name="矩形 12"/>
          <p:cNvSpPr/>
          <p:nvPr>
            <p:custDataLst>
              <p:tags r:id="rId19"/>
            </p:custDataLst>
          </p:nvPr>
        </p:nvSpPr>
        <p:spPr>
          <a:xfrm>
            <a:off x="3735807" y="280350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提高劳动者素质与就业能力</a:t>
            </a:r>
            <a:endParaRPr lang="zh-CN" altLang="en-US" b="1">
              <a:solidFill>
                <a:schemeClr val="accent2"/>
              </a:solidFill>
              <a:latin typeface="+mn-ea"/>
              <a:cs typeface="+mn-ea"/>
            </a:endParaRPr>
          </a:p>
        </p:txBody>
      </p:sp>
      <p:sp>
        <p:nvSpPr>
          <p:cNvPr id="20" name="矩形 13"/>
          <p:cNvSpPr/>
          <p:nvPr>
            <p:custDataLst>
              <p:tags r:id="rId20"/>
            </p:custDataLst>
          </p:nvPr>
        </p:nvSpPr>
        <p:spPr>
          <a:xfrm>
            <a:off x="6498323" y="280222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劳动者完成劳动任务的能力</a:t>
            </a:r>
            <a:endParaRPr lang="zh-CN" altLang="en-US" b="1">
              <a:solidFill>
                <a:schemeClr val="accent3"/>
              </a:solidFill>
              <a:latin typeface="+mn-ea"/>
              <a:cs typeface="+mn-ea"/>
            </a:endParaRPr>
          </a:p>
        </p:txBody>
      </p:sp>
      <p:sp>
        <p:nvSpPr>
          <p:cNvPr id="21" name="矩形 14"/>
          <p:cNvSpPr/>
          <p:nvPr>
            <p:custDataLst>
              <p:tags r:id="rId21"/>
            </p:custDataLst>
          </p:nvPr>
        </p:nvSpPr>
        <p:spPr>
          <a:xfrm>
            <a:off x="9266563" y="280350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用人单位提供的培训内容</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610870" y="1858645"/>
            <a:ext cx="10969625" cy="2038350"/>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项目十　维护劳动权益</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仓库安保"/>
          <p:cNvPicPr>
            <a:picLocks noChangeAspect="1"/>
          </p:cNvPicPr>
          <p:nvPr>
            <p:custDataLst>
              <p:tags r:id="rId2"/>
            </p:custDataLst>
          </p:nvPr>
        </p:nvPicPr>
        <p:blipFill>
          <a:blip r:embed="rId3"/>
          <a:srcRect l="27545" r="27545"/>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383030" y="485140"/>
            <a:ext cx="6309995" cy="441960"/>
          </a:xfrm>
        </p:spPr>
        <p:txBody>
          <a:bodyPr>
            <a:noAutofit/>
          </a:bodyPr>
          <a:lstStyle/>
          <a:p>
            <a:r>
              <a:rPr lang="zh-CN" altLang="en-US" sz="2800">
                <a:solidFill>
                  <a:schemeClr val="accent6">
                    <a:lumMod val="75000"/>
                  </a:schemeClr>
                </a:solidFill>
              </a:rPr>
              <a:t>（六）提请劳动争议处理的权利</a:t>
            </a:r>
            <a:endParaRPr lang="zh-CN" altLang="en-US" sz="2800">
              <a:solidFill>
                <a:schemeClr val="accent6">
                  <a:lumMod val="75000"/>
                </a:schemeClr>
              </a:solidFill>
            </a:endParaRPr>
          </a:p>
        </p:txBody>
      </p:sp>
      <p:sp>
        <p:nvSpPr>
          <p:cNvPr id="3" name="边界"/>
          <p:cNvSpPr/>
          <p:nvPr>
            <p:custDataLst>
              <p:tags r:id="rId5"/>
            </p:custDataLst>
          </p:nvPr>
        </p:nvSpPr>
        <p:spPr>
          <a:xfrm>
            <a:off x="1242854" y="1247076"/>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1242854" y="1240724"/>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1"/>
                </a:solidFill>
                <a:latin typeface="+mn-ea"/>
                <a:cs typeface="+mn-ea"/>
              </a:rPr>
              <a:t>01</a:t>
            </a:r>
            <a:endParaRPr lang="en-US" altLang="zh-CN" b="1" dirty="0">
              <a:solidFill>
                <a:schemeClr val="accent1"/>
              </a:solidFill>
              <a:latin typeface="+mn-ea"/>
              <a:cs typeface="+mn-ea"/>
            </a:endParaRPr>
          </a:p>
        </p:txBody>
      </p:sp>
      <p:sp>
        <p:nvSpPr>
          <p:cNvPr id="10" name="矩形 9"/>
          <p:cNvSpPr/>
          <p:nvPr>
            <p:custDataLst>
              <p:tags r:id="rId7"/>
            </p:custDataLst>
          </p:nvPr>
        </p:nvSpPr>
        <p:spPr>
          <a:xfrm>
            <a:off x="1641756" y="1241359"/>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劳动争议的定义与类型</a:t>
            </a:r>
            <a:endParaRPr lang="zh-CN" altLang="en-US" b="1" dirty="0">
              <a:solidFill>
                <a:schemeClr val="accent1"/>
              </a:solidFill>
              <a:latin typeface="+mn-ea"/>
              <a:cs typeface="+mn-ea"/>
            </a:endParaRPr>
          </a:p>
        </p:txBody>
      </p:sp>
      <p:sp>
        <p:nvSpPr>
          <p:cNvPr id="11" name="矩形 10"/>
          <p:cNvSpPr/>
          <p:nvPr>
            <p:custDataLst>
              <p:tags r:id="rId8"/>
            </p:custDataLst>
          </p:nvPr>
        </p:nvSpPr>
        <p:spPr>
          <a:xfrm>
            <a:off x="1640486" y="1595798"/>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劳动争议是劳动关系当事人之间因执行劳动法规和履行劳动合同发生的纠纷。</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1383232" y="1655506"/>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1242854" y="2463473"/>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2"/>
                </a:solidFill>
                <a:latin typeface="+mn-ea"/>
                <a:cs typeface="+mn-ea"/>
              </a:rPr>
              <a:t>02</a:t>
            </a:r>
            <a:endParaRPr lang="en-US" altLang="zh-CN" b="1" dirty="0">
              <a:solidFill>
                <a:schemeClr val="accent2"/>
              </a:solidFill>
              <a:latin typeface="+mn-ea"/>
              <a:cs typeface="+mn-ea"/>
            </a:endParaRPr>
          </a:p>
        </p:txBody>
      </p:sp>
      <p:sp>
        <p:nvSpPr>
          <p:cNvPr id="7" name="矩形 2"/>
          <p:cNvSpPr/>
          <p:nvPr>
            <p:custDataLst>
              <p:tags r:id="rId11"/>
            </p:custDataLst>
          </p:nvPr>
        </p:nvSpPr>
        <p:spPr>
          <a:xfrm>
            <a:off x="1641756" y="2464108"/>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劳动者申请调解、仲裁或诉讼</a:t>
            </a:r>
            <a:endParaRPr lang="zh-CN" altLang="en-US" b="1" dirty="0">
              <a:solidFill>
                <a:schemeClr val="accent2"/>
              </a:solidFill>
              <a:latin typeface="+mn-ea"/>
              <a:cs typeface="+mn-ea"/>
            </a:endParaRPr>
          </a:p>
        </p:txBody>
      </p:sp>
      <p:sp>
        <p:nvSpPr>
          <p:cNvPr id="8" name="矩形 3"/>
          <p:cNvSpPr/>
          <p:nvPr>
            <p:custDataLst>
              <p:tags r:id="rId12"/>
            </p:custDataLst>
          </p:nvPr>
        </p:nvSpPr>
        <p:spPr>
          <a:xfrm>
            <a:off x="1640486" y="2818547"/>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劳动者有权通过法律途径申请调解、仲裁或提起诉讼解决劳动争议。</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1383232" y="2878255"/>
            <a:ext cx="9528" cy="684209"/>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1242854" y="3686222"/>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3"/>
                </a:solidFill>
                <a:latin typeface="+mn-ea"/>
                <a:cs typeface="+mn-ea"/>
              </a:rPr>
              <a:t>03</a:t>
            </a:r>
            <a:endParaRPr lang="en-US" altLang="zh-CN" b="1" dirty="0">
              <a:solidFill>
                <a:schemeClr val="accent3"/>
              </a:solidFill>
              <a:latin typeface="+mn-ea"/>
              <a:cs typeface="+mn-ea"/>
            </a:endParaRPr>
          </a:p>
        </p:txBody>
      </p:sp>
      <p:sp>
        <p:nvSpPr>
          <p:cNvPr id="38" name="矩形 37"/>
          <p:cNvSpPr/>
          <p:nvPr>
            <p:custDataLst>
              <p:tags r:id="rId15"/>
            </p:custDataLst>
          </p:nvPr>
        </p:nvSpPr>
        <p:spPr>
          <a:xfrm>
            <a:off x="1641756" y="3686858"/>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劳动争议处理的途径</a:t>
            </a:r>
            <a:endParaRPr lang="zh-CN" altLang="en-US" b="1" dirty="0">
              <a:solidFill>
                <a:schemeClr val="accent3"/>
              </a:solidFill>
              <a:latin typeface="+mn-ea"/>
              <a:cs typeface="+mn-ea"/>
            </a:endParaRPr>
          </a:p>
        </p:txBody>
      </p:sp>
      <p:sp>
        <p:nvSpPr>
          <p:cNvPr id="39" name="矩形 38"/>
          <p:cNvSpPr/>
          <p:nvPr>
            <p:custDataLst>
              <p:tags r:id="rId16"/>
            </p:custDataLst>
          </p:nvPr>
        </p:nvSpPr>
        <p:spPr>
          <a:xfrm>
            <a:off x="1640486" y="4041296"/>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劳动争议可以通过多种途径解决，包括与用人单位协商、申请调解、仲裁或诉讼。</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1383232" y="4101004"/>
            <a:ext cx="9528" cy="684209"/>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1242854" y="4908972"/>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4"/>
                </a:solidFill>
                <a:latin typeface="+mn-ea"/>
                <a:cs typeface="+mn-ea"/>
              </a:rPr>
              <a:t>04</a:t>
            </a:r>
            <a:endParaRPr lang="en-US" altLang="zh-CN" b="1" dirty="0">
              <a:solidFill>
                <a:schemeClr val="accent4"/>
              </a:solidFill>
              <a:latin typeface="+mn-ea"/>
              <a:cs typeface="+mn-ea"/>
            </a:endParaRPr>
          </a:p>
        </p:txBody>
      </p:sp>
      <p:sp>
        <p:nvSpPr>
          <p:cNvPr id="43" name="矩形 42"/>
          <p:cNvSpPr/>
          <p:nvPr>
            <p:custDataLst>
              <p:tags r:id="rId19"/>
            </p:custDataLst>
          </p:nvPr>
        </p:nvSpPr>
        <p:spPr>
          <a:xfrm>
            <a:off x="1641756" y="4909607"/>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劳动关系存续期间的权利行使</a:t>
            </a:r>
            <a:endParaRPr lang="zh-CN" altLang="en-US" b="1" dirty="0">
              <a:solidFill>
                <a:schemeClr val="accent4"/>
              </a:solidFill>
              <a:latin typeface="+mn-ea"/>
              <a:cs typeface="+mn-ea"/>
            </a:endParaRPr>
          </a:p>
        </p:txBody>
      </p:sp>
      <p:sp>
        <p:nvSpPr>
          <p:cNvPr id="44" name="矩形 43"/>
          <p:cNvSpPr/>
          <p:nvPr>
            <p:custDataLst>
              <p:tags r:id="rId20"/>
            </p:custDataLst>
          </p:nvPr>
        </p:nvSpPr>
        <p:spPr>
          <a:xfrm>
            <a:off x="1640486" y="5264045"/>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劳动争议的权利在劳动关系存续期间或结束后均可行使，以保护劳动者的合法权益为目的。</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82395" y="273685"/>
            <a:ext cx="9777730" cy="95567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（七）享受社会保险和福利的权利</a:t>
            </a:r>
            <a:endParaRPr lang="zh-CN" altLang="en-US" sz="2800">
              <a:solidFill>
                <a:schemeClr val="accent6">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用人单位有义务依法为劳动者缴纳社会保险，确保劳动者在特定情况下得到帮助和补偿。</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用人单位缴纳社会保险义务</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劳动者应享有国家规定的社会保险、其他保险和休假制度等福利。</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3377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国家规定的福利待遇</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劳动者在年老、患病、工伤、失业、生育等情况下有权获得社会保险提供的帮助和补偿。</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劳动者获得帮助和补偿的条件</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除了法定福利外，部分用人单位还会为劳动者提供额外福利，如出差津贴、奖金、带薪休假等。</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用人单位提供的额外福利</a:t>
            </a:r>
            <a:endParaRPr lang="zh-CN" altLang="en-US" sz="1900" b="1">
              <a:solidFill>
                <a:schemeClr val="accent4"/>
              </a:solidFill>
              <a:latin typeface="+mn-ea"/>
              <a:cs typeface="+mn-ea"/>
            </a:endParaRPr>
          </a:p>
        </p:txBody>
      </p:sp>
      <p:pic>
        <p:nvPicPr>
          <p:cNvPr id="19" name="图片 22" descr="/data/temp/085ba476-7cde-45e4-ae87-97ef3917201a/00c7a996-a5d5-11f0-a7e3-c61559fac9b9.jpg@base@tag=imgScale&amp;m=1&amp;w=450&amp;h=450&amp;q=9500c7a996-a5d5-11f0-a7e3-c61559fac9b9"/>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25588" t="2852" r="35943" b="3947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085ba476-7cde-45e4-ae87-97ef3917201a/00c7aa53-a5d5-11f0-a7e3-c61559fac9b9.jpg@base@tag=imgScale&amp;m=1&amp;w=450&amp;h=450&amp;q=9500c7aa53-a5d5-11f0-a7e3-c61559fac9b9"/>
          <p:cNvPicPr>
            <a:picLocks noChangeAspect="1"/>
          </p:cNvPicPr>
          <p:nvPr>
            <p:custDataLst>
              <p:tags r:id="rId14"/>
            </p:custDataLst>
          </p:nvPr>
        </p:nvPicPr>
        <p:blipFill>
          <a:blip r:embed="rId15"/>
          <a:srcRect l="26148" r="14148" b="10444"/>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085ba476-7cde-45e4-ae87-97ef3917201a/00c7aa61-a5d5-11f0-a7e3-c61559fac9b9.jpg@base@tag=imgScale&amp;m=1&amp;w=450&amp;h=450&amp;q=9500c7aa61-a5d5-11f0-a7e3-c61559fac9b9"/>
          <p:cNvPicPr>
            <a:picLocks noChangeAspect="1"/>
          </p:cNvPicPr>
          <p:nvPr>
            <p:custDataLst>
              <p:tags r:id="rId16"/>
            </p:custDataLst>
          </p:nvPr>
        </p:nvPicPr>
        <p:blipFill>
          <a:blip r:embed="rId17"/>
          <a:srcRect/>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318226" y="2882548"/>
            <a:ext cx="506392" cy="506392"/>
          </a:xfrm>
          <a:prstGeom prst="octagon">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27"/>
          <p:cNvSpPr/>
          <p:nvPr>
            <p:custDataLst>
              <p:tags r:id="rId19"/>
            </p:custDataLst>
          </p:nvPr>
        </p:nvSpPr>
        <p:spPr>
          <a:xfrm>
            <a:off x="7391785" y="2882548"/>
            <a:ext cx="506392" cy="506392"/>
          </a:xfrm>
          <a:prstGeom prst="octagon">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28"/>
          <p:cNvSpPr/>
          <p:nvPr>
            <p:custDataLst>
              <p:tags r:id="rId20"/>
            </p:custDataLst>
          </p:nvPr>
        </p:nvSpPr>
        <p:spPr>
          <a:xfrm>
            <a:off x="4318226" y="5041659"/>
            <a:ext cx="506392" cy="506392"/>
          </a:xfrm>
          <a:prstGeom prst="octagon">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29"/>
          <p:cNvSpPr/>
          <p:nvPr>
            <p:custDataLst>
              <p:tags r:id="rId21"/>
            </p:custDataLst>
          </p:nvPr>
        </p:nvSpPr>
        <p:spPr>
          <a:xfrm>
            <a:off x="7391785" y="5041659"/>
            <a:ext cx="506392" cy="506392"/>
          </a:xfrm>
          <a:prstGeom prst="octagon">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19555" y="247015"/>
            <a:ext cx="9859645" cy="98234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二、劳动者的义务</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（一）完成劳动任务的义务</a:t>
            </a:r>
            <a:endParaRPr lang="zh-CN" altLang="en-US" sz="2800">
              <a:solidFill>
                <a:schemeClr val="accent6">
                  <a:lumMod val="75000"/>
                </a:schemeClr>
              </a:solidFill>
            </a:endParaRPr>
          </a:p>
        </p:txBody>
      </p:sp>
      <p:sp>
        <p:nvSpPr>
          <p:cNvPr id="3" name="任意多边形: 形状 16"/>
          <p:cNvSpPr/>
          <p:nvPr>
            <p:custDataLst>
              <p:tags r:id="rId2"/>
            </p:custDataLst>
          </p:nvPr>
        </p:nvSpPr>
        <p:spPr>
          <a:xfrm rot="2700000">
            <a:off x="1400873" y="1797372"/>
            <a:ext cx="1581550" cy="159268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68" name="任意多边形: 形状 67"/>
          <p:cNvSpPr/>
          <p:nvPr>
            <p:custDataLst>
              <p:tags r:id="rId3"/>
            </p:custDataLst>
          </p:nvPr>
        </p:nvSpPr>
        <p:spPr>
          <a:xfrm rot="2700000">
            <a:off x="3938508" y="1796778"/>
            <a:ext cx="1581562" cy="159285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71" name="任意多边形: 形状 70"/>
          <p:cNvSpPr/>
          <p:nvPr>
            <p:custDataLst>
              <p:tags r:id="rId4"/>
            </p:custDataLst>
          </p:nvPr>
        </p:nvSpPr>
        <p:spPr>
          <a:xfrm rot="2700000">
            <a:off x="6479710" y="1797372"/>
            <a:ext cx="1581550" cy="159268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74" name="任意多边形: 形状 73"/>
          <p:cNvSpPr/>
          <p:nvPr>
            <p:custDataLst>
              <p:tags r:id="rId5"/>
            </p:custDataLst>
          </p:nvPr>
        </p:nvSpPr>
        <p:spPr>
          <a:xfrm rot="2700000">
            <a:off x="9016156" y="1797372"/>
            <a:ext cx="1581550" cy="159268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4" name="矩形 3"/>
          <p:cNvSpPr/>
          <p:nvPr>
            <p:custDataLst>
              <p:tags r:id="rId6"/>
            </p:custDataLst>
          </p:nvPr>
        </p:nvSpPr>
        <p:spPr>
          <a:xfrm>
            <a:off x="1013460" y="3455035"/>
            <a:ext cx="2380615" cy="490855"/>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劳动者的基本义务</a:t>
            </a:r>
            <a:endParaRPr lang="zh-CN" altLang="en-US" b="1">
              <a:solidFill>
                <a:schemeClr val="accent1"/>
              </a:solidFill>
              <a:latin typeface="+mn-ea"/>
              <a:cs typeface="+mn-ea"/>
            </a:endParaRPr>
          </a:p>
        </p:txBody>
      </p:sp>
      <p:sp>
        <p:nvSpPr>
          <p:cNvPr id="5" name="矩形 4"/>
          <p:cNvSpPr/>
          <p:nvPr>
            <p:custDataLst>
              <p:tags r:id="rId7"/>
            </p:custDataLst>
          </p:nvPr>
        </p:nvSpPr>
        <p:spPr>
          <a:xfrm>
            <a:off x="924560" y="4048125"/>
            <a:ext cx="2380615" cy="15011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劳动者完成劳动任务是其最基本的义务，这是整个劳动过程得以延续的基础。</a:t>
            </a:r>
            <a:endParaRPr lang="zh-CN" altLang="en-US" sz="1600" dirty="0">
              <a:ln>
                <a:noFill/>
                <a:prstDash val="sysDot"/>
              </a:ln>
              <a:solidFill>
                <a:schemeClr val="tx1">
                  <a:lumMod val="85000"/>
                  <a:lumOff val="15000"/>
                </a:schemeClr>
              </a:solidFill>
              <a:latin typeface="+mn-ea"/>
              <a:cs typeface="+mn-ea"/>
            </a:endParaRPr>
          </a:p>
        </p:txBody>
      </p:sp>
      <p:pic>
        <p:nvPicPr>
          <p:cNvPr id="45" name="图片 44" descr="/data/temp/310f7549-e98b-48a7-8f71-898e87267353/dcb0bef4-a5d9-11f0-bb88-3aead7292e43.jpegdcb0bef4-a5d9-11f0-bb88-3aead7292e43"/>
          <p:cNvPicPr>
            <a:picLocks noChangeAspect="1"/>
          </p:cNvPicPr>
          <p:nvPr>
            <p:custDataLst>
              <p:tags r:id="rId8"/>
            </p:custDataLst>
          </p:nvPr>
        </p:nvPicPr>
        <p:blipFill rotWithShape="1">
          <a:blip r:embed="rId9"/>
          <a:srcRect l="2947" r="2947"/>
          <a:stretch>
            <a:fillRect/>
          </a:stretch>
        </p:blipFill>
        <p:spPr>
          <a:xfrm>
            <a:off x="1100614" y="1668350"/>
            <a:ext cx="2182080" cy="15458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pic>
        <p:nvPicPr>
          <p:cNvPr id="39" name="图片 38" descr="/data/temp/310f7549-e98b-48a7-8f71-898e87267353/dcb0c0a1-a5d9-11f0-bb88-3aead7292e43.jpegdcb0c0a1-a5d9-11f0-bb88-3aead7292e43"/>
          <p:cNvPicPr>
            <a:picLocks noChangeAspect="1"/>
          </p:cNvPicPr>
          <p:nvPr>
            <p:custDataLst>
              <p:tags r:id="rId10"/>
            </p:custDataLst>
          </p:nvPr>
        </p:nvPicPr>
        <p:blipFill rotWithShape="1">
          <a:blip r:embed="rId11"/>
          <a:srcRect l="2947" r="2947"/>
          <a:stretch>
            <a:fillRect/>
          </a:stretch>
        </p:blipFill>
        <p:spPr>
          <a:xfrm>
            <a:off x="8715897" y="1668350"/>
            <a:ext cx="2182080" cy="15458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6" y="7859"/>
                  <a:pt x="1148829" y="0"/>
                  <a:pt x="1169431" y="0"/>
                </a:cubicBezTo>
                <a:close/>
              </a:path>
            </a:pathLst>
          </a:custGeom>
          <a:solidFill>
            <a:schemeClr val="accent2"/>
          </a:solidFill>
          <a:ln w="3175">
            <a:solidFill>
              <a:schemeClr val="accent2">
                <a:alpha val="20000"/>
              </a:schemeClr>
            </a:solidFill>
          </a:ln>
        </p:spPr>
      </p:pic>
      <p:pic>
        <p:nvPicPr>
          <p:cNvPr id="36" name="图片 35" descr="/data/temp/310f7549-e98b-48a7-8f71-898e87267353/dcb0c036-a5d9-11f0-bb88-3aead7292e43.jpegdcb0c036-a5d9-11f0-bb88-3aead7292e43"/>
          <p:cNvPicPr>
            <a:picLocks noChangeAspect="1"/>
          </p:cNvPicPr>
          <p:nvPr>
            <p:custDataLst>
              <p:tags r:id="rId12"/>
            </p:custDataLst>
          </p:nvPr>
        </p:nvPicPr>
        <p:blipFill>
          <a:blip r:embed="rId13"/>
          <a:srcRect l="2947" r="2947"/>
          <a:stretch>
            <a:fillRect/>
          </a:stretch>
        </p:blipFill>
        <p:spPr>
          <a:xfrm>
            <a:off x="6179451" y="1668350"/>
            <a:ext cx="2182080" cy="15458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pic>
        <p:nvPicPr>
          <p:cNvPr id="6" name="图片 5" descr="/data/temp/310f7549-e98b-48a7-8f71-898e87267353/dcb0bfba-a5d9-11f0-bb88-3aead7292e43.jpegdcb0bfba-a5d9-11f0-bb88-3aead7292e43"/>
          <p:cNvPicPr>
            <a:picLocks noChangeAspect="1"/>
          </p:cNvPicPr>
          <p:nvPr>
            <p:custDataLst>
              <p:tags r:id="rId14"/>
            </p:custDataLst>
          </p:nvPr>
        </p:nvPicPr>
        <p:blipFill rotWithShape="1">
          <a:blip r:embed="rId15"/>
          <a:srcRect l="2949" r="2949"/>
          <a:stretch>
            <a:fillRect/>
          </a:stretch>
        </p:blipFill>
        <p:spPr>
          <a:xfrm>
            <a:off x="3638249" y="1668350"/>
            <a:ext cx="2182080" cy="1545888"/>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13" name="矩形 12"/>
          <p:cNvSpPr/>
          <p:nvPr>
            <p:custDataLst>
              <p:tags r:id="rId16"/>
            </p:custDataLst>
          </p:nvPr>
        </p:nvSpPr>
        <p:spPr>
          <a:xfrm>
            <a:off x="3550285" y="3455035"/>
            <a:ext cx="2380615" cy="490855"/>
          </a:xfrm>
          <a:prstGeom prst="rect">
            <a:avLst/>
          </a:prstGeom>
          <a:noFill/>
        </p:spPr>
        <p:txBody>
          <a:bodyPr wrap="square" lIns="0" tIns="0" rIns="0" bIns="0" rtlCol="0" anchor="ctr" anchorCtr="0">
            <a:noAutofit/>
          </a:bodyPr>
          <a:p>
            <a:pPr algn="ctr">
              <a:spcBef>
                <a:spcPct val="0"/>
              </a:spcBef>
              <a:spcAft>
                <a:spcPct val="0"/>
              </a:spcAft>
            </a:pPr>
            <a:r>
              <a:rPr lang="zh-CN" altLang="en-US" b="1" dirty="0">
                <a:solidFill>
                  <a:schemeClr val="accent2"/>
                </a:solidFill>
                <a:latin typeface="+mn-ea"/>
                <a:cs typeface="+mn-ea"/>
              </a:rPr>
              <a:t>遵守法律法规和合同</a:t>
            </a:r>
            <a:endParaRPr lang="zh-CN" altLang="en-US" b="1" dirty="0">
              <a:solidFill>
                <a:schemeClr val="accent2"/>
              </a:solidFill>
              <a:latin typeface="+mn-ea"/>
              <a:cs typeface="+mn-ea"/>
            </a:endParaRPr>
          </a:p>
        </p:txBody>
      </p:sp>
      <p:sp>
        <p:nvSpPr>
          <p:cNvPr id="14" name="矩形 13"/>
          <p:cNvSpPr/>
          <p:nvPr>
            <p:custDataLst>
              <p:tags r:id="rId17"/>
            </p:custDataLst>
          </p:nvPr>
        </p:nvSpPr>
        <p:spPr>
          <a:xfrm>
            <a:off x="3550285" y="4048125"/>
            <a:ext cx="2380615" cy="15011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劳动者应依法遵守集体合同、劳动合同规定的项目、时间、地点、方式、定额和质量要求。</a:t>
            </a:r>
            <a:endParaRPr lang="zh-CN" altLang="en-US" sz="1600">
              <a:ln>
                <a:noFill/>
                <a:prstDash val="sysDot"/>
              </a:ln>
              <a:solidFill>
                <a:schemeClr val="tx1">
                  <a:lumMod val="85000"/>
                  <a:lumOff val="15000"/>
                </a:schemeClr>
              </a:solidFill>
              <a:latin typeface="+mn-ea"/>
              <a:cs typeface="+mn-ea"/>
            </a:endParaRPr>
          </a:p>
        </p:txBody>
      </p:sp>
      <p:sp>
        <p:nvSpPr>
          <p:cNvPr id="15" name="矩形 14"/>
          <p:cNvSpPr/>
          <p:nvPr>
            <p:custDataLst>
              <p:tags r:id="rId18"/>
            </p:custDataLst>
          </p:nvPr>
        </p:nvSpPr>
        <p:spPr>
          <a:xfrm>
            <a:off x="5977255" y="3455035"/>
            <a:ext cx="2614295" cy="490855"/>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劳动任务的完成与报酬</a:t>
            </a:r>
            <a:endParaRPr lang="zh-CN" altLang="en-US" b="1">
              <a:solidFill>
                <a:schemeClr val="accent1"/>
              </a:solidFill>
              <a:latin typeface="+mn-ea"/>
              <a:cs typeface="+mn-ea"/>
            </a:endParaRPr>
          </a:p>
        </p:txBody>
      </p:sp>
      <p:sp>
        <p:nvSpPr>
          <p:cNvPr id="16" name="矩形 15"/>
          <p:cNvSpPr/>
          <p:nvPr>
            <p:custDataLst>
              <p:tags r:id="rId19"/>
            </p:custDataLst>
          </p:nvPr>
        </p:nvSpPr>
        <p:spPr>
          <a:xfrm>
            <a:off x="6091555" y="4048125"/>
            <a:ext cx="2380615" cy="15011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劳动者亲自完成劳动任务后，可获得相应的劳动报酬，确保劳动过程的正常运行。</a:t>
            </a:r>
            <a:endParaRPr lang="zh-CN" altLang="en-US" sz="1600" dirty="0">
              <a:ln>
                <a:noFill/>
                <a:prstDash val="sysDot"/>
              </a:ln>
              <a:solidFill>
                <a:schemeClr val="tx1">
                  <a:lumMod val="85000"/>
                  <a:lumOff val="15000"/>
                </a:schemeClr>
              </a:solidFill>
              <a:latin typeface="+mn-ea"/>
              <a:cs typeface="+mn-ea"/>
              <a:sym typeface="+mn-ea"/>
            </a:endParaRPr>
          </a:p>
        </p:txBody>
      </p:sp>
      <p:sp>
        <p:nvSpPr>
          <p:cNvPr id="20" name="矩形 19"/>
          <p:cNvSpPr/>
          <p:nvPr>
            <p:custDataLst>
              <p:tags r:id="rId20"/>
            </p:custDataLst>
          </p:nvPr>
        </p:nvSpPr>
        <p:spPr>
          <a:xfrm>
            <a:off x="8628380" y="3455035"/>
            <a:ext cx="2380615" cy="490855"/>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2"/>
                </a:solidFill>
                <a:latin typeface="+mn-ea"/>
                <a:cs typeface="+mn-ea"/>
              </a:rPr>
              <a:t>特殊情况下的劳动任务处理</a:t>
            </a:r>
            <a:endParaRPr lang="zh-CN" altLang="en-US" b="1">
              <a:solidFill>
                <a:schemeClr val="accent2"/>
              </a:solidFill>
              <a:latin typeface="+mn-ea"/>
              <a:cs typeface="+mn-ea"/>
            </a:endParaRPr>
          </a:p>
        </p:txBody>
      </p:sp>
      <p:sp>
        <p:nvSpPr>
          <p:cNvPr id="21" name="矩形 20"/>
          <p:cNvSpPr/>
          <p:nvPr>
            <p:custDataLst>
              <p:tags r:id="rId21"/>
            </p:custDataLst>
          </p:nvPr>
        </p:nvSpPr>
        <p:spPr>
          <a:xfrm>
            <a:off x="8628380" y="4048125"/>
            <a:ext cx="2494280" cy="15011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在特殊情况下，若无法完成劳动任务，劳动者需征得用人单位同意后，方可寻找他人代替履行合同义务。</a:t>
            </a:r>
            <a:endParaRPr lang="zh-CN" altLang="en-US" sz="1600">
              <a:ln>
                <a:noFill/>
                <a:prstDash val="sysDot"/>
              </a:ln>
              <a:solidFill>
                <a:schemeClr val="tx1">
                  <a:lumMod val="85000"/>
                  <a:lumOff val="15000"/>
                </a:schemeClr>
              </a:solidFill>
              <a:latin typeface="+mn-ea"/>
              <a:cs typeface="+mn-ea"/>
            </a:endParaRPr>
          </a:p>
        </p:txBody>
      </p:sp>
      <p:cxnSp>
        <p:nvCxnSpPr>
          <p:cNvPr id="22" name="直接连接符 21"/>
          <p:cNvCxnSpPr/>
          <p:nvPr>
            <p:custDataLst>
              <p:tags r:id="rId22"/>
            </p:custDataLst>
          </p:nvPr>
        </p:nvCxnSpPr>
        <p:spPr>
          <a:xfrm>
            <a:off x="1255203" y="3211860"/>
            <a:ext cx="951613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587b1eee-574f-4154-9e82-b322905810bf/bb545daa-a5d6-11f0-a48b-5e2366b27fdb.jpg@base@tag=imgScale&amp;m=1&amp;w=1423&amp;h=1781&amp;q=95bb545daa-a5d6-11f0-a48b-5e2366b27fdb"/>
          <p:cNvPicPr>
            <a:picLocks noChangeAspect="1"/>
          </p:cNvPicPr>
          <p:nvPr>
            <p:custDataLst>
              <p:tags r:id="rId2"/>
            </p:custDataLst>
          </p:nvPr>
        </p:nvPicPr>
        <p:blipFill>
          <a:blip r:embed="rId3"/>
          <a:srcRect l="10062" r="10062"/>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580515" y="443230"/>
            <a:ext cx="9941560" cy="441960"/>
          </a:xfrm>
        </p:spPr>
        <p:txBody>
          <a:bodyPr>
            <a:noAutofit/>
          </a:bodyPr>
          <a:lstStyle/>
          <a:p>
            <a:r>
              <a:rPr lang="zh-CN" altLang="en-US" sz="2800">
                <a:solidFill>
                  <a:schemeClr val="accent6">
                    <a:lumMod val="75000"/>
                  </a:schemeClr>
                </a:solidFill>
              </a:rPr>
              <a:t>（二）提高职业技能的义务</a:t>
            </a:r>
            <a:endParaRPr lang="zh-CN" altLang="en-US" sz="2800">
              <a:solidFill>
                <a:schemeClr val="accent6">
                  <a:lumMod val="75000"/>
                </a:schemeClr>
              </a:solidFill>
            </a:endParaRPr>
          </a:p>
        </p:txBody>
      </p:sp>
      <p:sp>
        <p:nvSpPr>
          <p:cNvPr id="3" name="边界"/>
          <p:cNvSpPr/>
          <p:nvPr>
            <p:custDataLst>
              <p:tags r:id="rId5"/>
            </p:custDataLst>
          </p:nvPr>
        </p:nvSpPr>
        <p:spPr>
          <a:xfrm>
            <a:off x="1242854" y="1247076"/>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1242854" y="1240724"/>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1"/>
                </a:solidFill>
                <a:latin typeface="+mn-ea"/>
                <a:cs typeface="+mn-ea"/>
              </a:rPr>
              <a:t>01</a:t>
            </a:r>
            <a:endParaRPr lang="en-US" altLang="zh-CN" b="1" dirty="0">
              <a:solidFill>
                <a:schemeClr val="accent1"/>
              </a:solidFill>
              <a:latin typeface="+mn-ea"/>
              <a:cs typeface="+mn-ea"/>
            </a:endParaRPr>
          </a:p>
        </p:txBody>
      </p:sp>
      <p:sp>
        <p:nvSpPr>
          <p:cNvPr id="10" name="矩形 9"/>
          <p:cNvSpPr/>
          <p:nvPr>
            <p:custDataLst>
              <p:tags r:id="rId7"/>
            </p:custDataLst>
          </p:nvPr>
        </p:nvSpPr>
        <p:spPr>
          <a:xfrm>
            <a:off x="1641756" y="1241359"/>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学习和掌握岗位知识技能</a:t>
            </a:r>
            <a:endParaRPr lang="zh-CN" altLang="en-US" b="1" dirty="0">
              <a:solidFill>
                <a:schemeClr val="accent1"/>
              </a:solidFill>
              <a:latin typeface="+mn-ea"/>
              <a:cs typeface="+mn-ea"/>
            </a:endParaRPr>
          </a:p>
        </p:txBody>
      </p:sp>
      <p:sp>
        <p:nvSpPr>
          <p:cNvPr id="11" name="矩形 10"/>
          <p:cNvSpPr/>
          <p:nvPr>
            <p:custDataLst>
              <p:tags r:id="rId8"/>
            </p:custDataLst>
          </p:nvPr>
        </p:nvSpPr>
        <p:spPr>
          <a:xfrm>
            <a:off x="1640486" y="1595798"/>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劳动者必须学习和掌握胜任本岗位所必备的知识和技能，以完成劳动合同中规定的劳动任务。</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1383232" y="1655506"/>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1242854" y="2463473"/>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2"/>
                </a:solidFill>
                <a:latin typeface="+mn-ea"/>
                <a:cs typeface="+mn-ea"/>
              </a:rPr>
              <a:t>02</a:t>
            </a:r>
            <a:endParaRPr lang="en-US" altLang="zh-CN" b="1" dirty="0">
              <a:solidFill>
                <a:schemeClr val="accent2"/>
              </a:solidFill>
              <a:latin typeface="+mn-ea"/>
              <a:cs typeface="+mn-ea"/>
            </a:endParaRPr>
          </a:p>
        </p:txBody>
      </p:sp>
      <p:sp>
        <p:nvSpPr>
          <p:cNvPr id="7" name="矩形 2"/>
          <p:cNvSpPr/>
          <p:nvPr>
            <p:custDataLst>
              <p:tags r:id="rId11"/>
            </p:custDataLst>
          </p:nvPr>
        </p:nvSpPr>
        <p:spPr>
          <a:xfrm>
            <a:off x="1641756" y="2464108"/>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技术工种的培训与资格</a:t>
            </a:r>
            <a:endParaRPr lang="zh-CN" altLang="en-US" b="1" dirty="0">
              <a:solidFill>
                <a:schemeClr val="accent2"/>
              </a:solidFill>
              <a:latin typeface="+mn-ea"/>
              <a:cs typeface="+mn-ea"/>
            </a:endParaRPr>
          </a:p>
        </p:txBody>
      </p:sp>
      <p:sp>
        <p:nvSpPr>
          <p:cNvPr id="8" name="矩形 3"/>
          <p:cNvSpPr/>
          <p:nvPr>
            <p:custDataLst>
              <p:tags r:id="rId12"/>
            </p:custDataLst>
          </p:nvPr>
        </p:nvSpPr>
        <p:spPr>
          <a:xfrm>
            <a:off x="1640486" y="2818547"/>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技术工种的劳动者在上岗前必须经过培训，并取得相应资格，以确保劳动质量和安全。</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1383232" y="2878255"/>
            <a:ext cx="9528" cy="684209"/>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1242854" y="3686222"/>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3"/>
                </a:solidFill>
                <a:latin typeface="+mn-ea"/>
                <a:cs typeface="+mn-ea"/>
              </a:rPr>
              <a:t>03</a:t>
            </a:r>
            <a:endParaRPr lang="en-US" altLang="zh-CN" b="1" dirty="0">
              <a:solidFill>
                <a:schemeClr val="accent3"/>
              </a:solidFill>
              <a:latin typeface="+mn-ea"/>
              <a:cs typeface="+mn-ea"/>
            </a:endParaRPr>
          </a:p>
        </p:txBody>
      </p:sp>
      <p:sp>
        <p:nvSpPr>
          <p:cNvPr id="38" name="矩形 37"/>
          <p:cNvSpPr/>
          <p:nvPr>
            <p:custDataLst>
              <p:tags r:id="rId15"/>
            </p:custDataLst>
          </p:nvPr>
        </p:nvSpPr>
        <p:spPr>
          <a:xfrm>
            <a:off x="1641756" y="3686858"/>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知识更新与技能提升</a:t>
            </a:r>
            <a:endParaRPr lang="zh-CN" altLang="en-US" b="1" dirty="0">
              <a:solidFill>
                <a:schemeClr val="accent3"/>
              </a:solidFill>
              <a:latin typeface="+mn-ea"/>
              <a:cs typeface="+mn-ea"/>
            </a:endParaRPr>
          </a:p>
        </p:txBody>
      </p:sp>
      <p:sp>
        <p:nvSpPr>
          <p:cNvPr id="39" name="矩形 38"/>
          <p:cNvSpPr/>
          <p:nvPr>
            <p:custDataLst>
              <p:tags r:id="rId16"/>
            </p:custDataLst>
          </p:nvPr>
        </p:nvSpPr>
        <p:spPr>
          <a:xfrm>
            <a:off x="1640486" y="4041296"/>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经济发展对劳动者技能要求提高，劳动者需主动进行知识更新和技能提升，避免落后。</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1383232" y="4101004"/>
            <a:ext cx="9528" cy="684209"/>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1242854" y="4908972"/>
            <a:ext cx="409065" cy="332207"/>
          </a:xfrm>
          <a:prstGeom prst="rect">
            <a:avLst/>
          </a:prstGeom>
          <a:noFill/>
        </p:spPr>
        <p:txBody>
          <a:bodyPr wrap="none" lIns="0" tIns="36195" bIns="0" rtlCol="0" anchor="b" anchorCtr="0"/>
          <a:p>
            <a:pPr algn="l">
              <a:spcBef>
                <a:spcPct val="0"/>
              </a:spcBef>
              <a:spcAft>
                <a:spcPct val="0"/>
              </a:spcAft>
            </a:pPr>
            <a:r>
              <a:rPr lang="en-US" altLang="zh-CN" b="1" dirty="0">
                <a:solidFill>
                  <a:schemeClr val="accent4"/>
                </a:solidFill>
                <a:latin typeface="+mn-ea"/>
                <a:cs typeface="+mn-ea"/>
              </a:rPr>
              <a:t>04</a:t>
            </a:r>
            <a:endParaRPr lang="en-US" altLang="zh-CN" b="1" dirty="0">
              <a:solidFill>
                <a:schemeClr val="accent4"/>
              </a:solidFill>
              <a:latin typeface="+mn-ea"/>
              <a:cs typeface="+mn-ea"/>
            </a:endParaRPr>
          </a:p>
        </p:txBody>
      </p:sp>
      <p:sp>
        <p:nvSpPr>
          <p:cNvPr id="43" name="矩形 42"/>
          <p:cNvSpPr/>
          <p:nvPr>
            <p:custDataLst>
              <p:tags r:id="rId19"/>
            </p:custDataLst>
          </p:nvPr>
        </p:nvSpPr>
        <p:spPr>
          <a:xfrm>
            <a:off x="1641756" y="4909607"/>
            <a:ext cx="4786825" cy="340464"/>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主动参加职业技能培训</a:t>
            </a:r>
            <a:endParaRPr lang="zh-CN" altLang="en-US" b="1" dirty="0">
              <a:solidFill>
                <a:schemeClr val="accent4"/>
              </a:solidFill>
              <a:latin typeface="+mn-ea"/>
              <a:cs typeface="+mn-ea"/>
            </a:endParaRPr>
          </a:p>
        </p:txBody>
      </p:sp>
      <p:sp>
        <p:nvSpPr>
          <p:cNvPr id="44" name="矩形 43"/>
          <p:cNvSpPr/>
          <p:nvPr>
            <p:custDataLst>
              <p:tags r:id="rId20"/>
            </p:custDataLst>
          </p:nvPr>
        </p:nvSpPr>
        <p:spPr>
          <a:xfrm>
            <a:off x="1640486" y="5264045"/>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劳动者应主动参加职业技能培训，在实践中不断锻炼和提高自己的职业技能。</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023577" y="75755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（三）执行劳动安全卫生规程的义务</a:t>
            </a:r>
            <a:endParaRPr lang="zh-CN" altLang="en-US" sz="2800">
              <a:solidFill>
                <a:schemeClr val="accent6">
                  <a:lumMod val="75000"/>
                </a:schemeClr>
              </a:solidFill>
            </a:endParaRPr>
          </a:p>
        </p:txBody>
      </p:sp>
      <p:sp>
        <p:nvSpPr>
          <p:cNvPr id="3" name="矩形: 圆角 2"/>
          <p:cNvSpPr/>
          <p:nvPr>
            <p:custDataLst>
              <p:tags r:id="rId2"/>
            </p:custDataLst>
          </p:nvPr>
        </p:nvSpPr>
        <p:spPr>
          <a:xfrm>
            <a:off x="755015" y="221418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1020262" y="334260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劳动安全卫生规程是保护劳动者身体健康和生命安全的重要保障措施。</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1020262" y="177656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523255" y="221418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88503" y="334641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劳动者必须严格执行安全操作规程，以减少或杜绝事故发生。</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88503" y="177656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91496" y="221418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556743" y="334260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发现事故隐患和职业危害时，劳动者应及时向用人单位报告，以维护劳动安全。</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556743" y="177656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59736" y="221418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324983" y="334641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特种作业的劳动者必须经过专门培训，并取得特种作业资格，以确保作业安全。</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324983" y="177656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940752" y="319375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708992" y="3193759"/>
            <a:ext cx="2128263"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77232" y="3193759"/>
            <a:ext cx="2128263"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245473" y="3193759"/>
            <a:ext cx="2128263"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1023443" y="260410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劳动安全卫生规程的重要性</a:t>
            </a:r>
            <a:endParaRPr lang="zh-CN" altLang="en-US" b="1">
              <a:solidFill>
                <a:schemeClr val="accent1"/>
              </a:solidFill>
              <a:latin typeface="+mn-ea"/>
              <a:cs typeface="+mn-ea"/>
            </a:endParaRPr>
          </a:p>
        </p:txBody>
      </p:sp>
      <p:sp>
        <p:nvSpPr>
          <p:cNvPr id="19" name="矩形 12"/>
          <p:cNvSpPr/>
          <p:nvPr>
            <p:custDataLst>
              <p:tags r:id="rId19"/>
            </p:custDataLst>
          </p:nvPr>
        </p:nvSpPr>
        <p:spPr>
          <a:xfrm>
            <a:off x="3794227" y="260538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严格执行安全操作规程</a:t>
            </a:r>
            <a:endParaRPr lang="zh-CN" altLang="en-US" b="1">
              <a:solidFill>
                <a:schemeClr val="accent2"/>
              </a:solidFill>
              <a:latin typeface="+mn-ea"/>
              <a:cs typeface="+mn-ea"/>
            </a:endParaRPr>
          </a:p>
        </p:txBody>
      </p:sp>
      <p:sp>
        <p:nvSpPr>
          <p:cNvPr id="20" name="矩形 13"/>
          <p:cNvSpPr/>
          <p:nvPr>
            <p:custDataLst>
              <p:tags r:id="rId20"/>
            </p:custDataLst>
          </p:nvPr>
        </p:nvSpPr>
        <p:spPr>
          <a:xfrm>
            <a:off x="6556743" y="260410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及时报告事故隐患和危害</a:t>
            </a:r>
            <a:endParaRPr lang="zh-CN" altLang="en-US" b="1">
              <a:solidFill>
                <a:schemeClr val="accent3"/>
              </a:solidFill>
              <a:latin typeface="+mn-ea"/>
              <a:cs typeface="+mn-ea"/>
            </a:endParaRPr>
          </a:p>
        </p:txBody>
      </p:sp>
      <p:sp>
        <p:nvSpPr>
          <p:cNvPr id="21" name="矩形 14"/>
          <p:cNvSpPr/>
          <p:nvPr>
            <p:custDataLst>
              <p:tags r:id="rId21"/>
            </p:custDataLst>
          </p:nvPr>
        </p:nvSpPr>
        <p:spPr>
          <a:xfrm>
            <a:off x="9324983" y="260538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特种作业的培训与资格</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64310" y="443230"/>
            <a:ext cx="6519545" cy="441960"/>
          </a:xfrm>
        </p:spPr>
        <p:txBody>
          <a:bodyPr>
            <a:noAutofit/>
          </a:bodyPr>
          <a:lstStyle/>
          <a:p>
            <a:r>
              <a:rPr lang="zh-CN" altLang="en-US" sz="2800">
                <a:solidFill>
                  <a:schemeClr val="accent6">
                    <a:lumMod val="75000"/>
                  </a:schemeClr>
                </a:solidFill>
              </a:rPr>
              <a:t>（四）遵守劳动纪律的义务</a:t>
            </a:r>
            <a:endParaRPr lang="zh-CN" altLang="en-US" sz="2800">
              <a:solidFill>
                <a:schemeClr val="accent6">
                  <a:lumMod val="75000"/>
                </a:schemeClr>
              </a:solidFill>
            </a:endParaRPr>
          </a:p>
        </p:txBody>
      </p:sp>
      <p:pic>
        <p:nvPicPr>
          <p:cNvPr id="129" name="图片 128" descr="/data/temp/b53b95e8-82b9-4ee8-b051-35d499815d6e/bb439fdb-a5d6-11f0-b17d-8e44ffe0e2e7.jpg@base@tag=imgScale&amp;m=1&amp;w=1537&amp;h=1903&amp;q=95bb439fdb-a5d6-11f0-b17d-8e44ffe0e2e7"/>
          <p:cNvPicPr>
            <a:picLocks noChangeAspect="1"/>
          </p:cNvPicPr>
          <p:nvPr>
            <p:custDataLst>
              <p:tags r:id="rId2"/>
            </p:custDataLst>
          </p:nvPr>
        </p:nvPicPr>
        <p:blipFill rotWithShape="1">
          <a:blip r:embed="rId3"/>
          <a:srcRect t="13589" b="3707"/>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195517" y="1417812"/>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1195517" y="1860843"/>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劳动纪律是用人单位根据法律法规和行业规范制定的规章制度，是劳动者必须遵守的规则。劳动纪律包括协作纪律、时间纪律、工作纪律、安全卫生纪律、品行纪律、组织纪律、奖惩纪律等。</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736788" y="1482461"/>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劳动纪律的定义和来源</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1196150" y="1419080"/>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1195517" y="3809149"/>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劳动者遵守劳动纪律是保证劳动组织正常运行和提高工作效率的必要条件。</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736788" y="3430767"/>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遵守劳动纪律的必要性</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1196150" y="3367386"/>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1195517" y="5099596"/>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劳动者在劳动过程中应接受用人单位的管理、指挥和监督，以确保劳动秩序。</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736788" y="4721213"/>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劳动过程中的管理与监督</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1196150" y="4657832"/>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276644" y="1499573"/>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276644" y="4738326"/>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276644" y="3447880"/>
            <a:ext cx="269493" cy="269493"/>
          </a:xfrm>
          <a:prstGeom prst="rect">
            <a:avLst/>
          </a:prstGeom>
        </p:spPr>
      </p:pic>
    </p:spTree>
    <p:custDataLst>
      <p:tags r:id="rId2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55420" y="443230"/>
            <a:ext cx="1009269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（五）遵守职业道德的义务</a:t>
            </a:r>
            <a:endParaRPr lang="zh-CN" altLang="en-US" sz="2800">
              <a:solidFill>
                <a:schemeClr val="accent6">
                  <a:lumMod val="75000"/>
                </a:schemeClr>
              </a:solidFill>
            </a:endParaRPr>
          </a:p>
        </p:txBody>
      </p:sp>
      <p:sp>
        <p:nvSpPr>
          <p:cNvPr id="8" name="矩形 2"/>
          <p:cNvSpPr/>
          <p:nvPr>
            <p:custDataLst>
              <p:tags r:id="rId2"/>
            </p:custDataLst>
          </p:nvPr>
        </p:nvSpPr>
        <p:spPr>
          <a:xfrm>
            <a:off x="888996" y="286223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职业道德包括爱岗敬业、诚实守信、办事公道、热情服务和奉献社会等核心内容。</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876931" y="217644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职业道德的主要内容</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877570" y="1604010"/>
            <a:ext cx="975360" cy="66484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95639" y="286223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劳动者应热爱自己的岗位，并以诚实守信的态度对待工作，这是职业道德的基本要求。</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683574" y="217644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爱岗敬业与诚实守信</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684270" y="1604010"/>
            <a:ext cx="975360" cy="66484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501647" y="286223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劳动者在工作中应保持公正无私，对待服务对象要热情周到，体现职业道德的实践。</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489582" y="217644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办事公道与热情服务</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490335" y="1604010"/>
            <a:ext cx="975360" cy="66484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24975" y="2861945"/>
            <a:ext cx="224282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劳动者应将职业道德融入日常工作中，通过实际行动为社会做出贡献。</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12734" y="217644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奉献社会的职业道德实践</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13545" y="1604010"/>
            <a:ext cx="975360" cy="66484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72465" y="16037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478473" y="16037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284481" y="16037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08268" y="16037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3bdf09df-b8a3-4f84-a13a-e262e2bf676a/bbcbd21f-a5d6-11f0-a3c6-4e813b52c545.jpg@base@tag=imgScale&amp;m=1&amp;w=600&amp;h=360&amp;q=95bbcbd21f-a5d6-11f0-a3c6-4e813b52c545"/>
          <p:cNvPicPr>
            <a:picLocks noChangeAspect="1"/>
          </p:cNvPicPr>
          <p:nvPr>
            <p:custDataLst>
              <p:tags r:id="rId18"/>
            </p:custDataLst>
          </p:nvPr>
        </p:nvPicPr>
        <p:blipFill rotWithShape="1">
          <a:blip r:embed="rId19"/>
          <a:srcRect t="4167" b="5833"/>
          <a:stretch>
            <a:fillRect/>
          </a:stretch>
        </p:blipFill>
        <p:spPr>
          <a:xfrm>
            <a:off x="877566" y="4717045"/>
            <a:ext cx="2159956" cy="1295974"/>
          </a:xfrm>
          <a:prstGeom prst="rect">
            <a:avLst/>
          </a:prstGeom>
          <a:solidFill>
            <a:schemeClr val="accent1"/>
          </a:solidFill>
          <a:ln>
            <a:solidFill>
              <a:schemeClr val="accent1">
                <a:alpha val="20000"/>
              </a:schemeClr>
            </a:solidFill>
          </a:ln>
        </p:spPr>
      </p:pic>
      <p:pic>
        <p:nvPicPr>
          <p:cNvPr id="40" name="图片 30" descr="/data/temp/3bdf09df-b8a3-4f84-a13a-e262e2bf676a/bbcbd2a8-a5d6-11f0-a3c6-4e813b52c545.jpg@base@tag=imgScale&amp;m=1&amp;w=600&amp;h=360&amp;q=95bbcbd2a8-a5d6-11f0-a3c6-4e813b52c545"/>
          <p:cNvPicPr>
            <a:picLocks noChangeAspect="1"/>
          </p:cNvPicPr>
          <p:nvPr>
            <p:custDataLst>
              <p:tags r:id="rId20"/>
            </p:custDataLst>
          </p:nvPr>
        </p:nvPicPr>
        <p:blipFill rotWithShape="1">
          <a:blip r:embed="rId21"/>
          <a:srcRect t="10000"/>
          <a:stretch>
            <a:fillRect/>
          </a:stretch>
        </p:blipFill>
        <p:spPr>
          <a:xfrm>
            <a:off x="3684209" y="4717045"/>
            <a:ext cx="2159956" cy="1295974"/>
          </a:xfrm>
          <a:prstGeom prst="rect">
            <a:avLst/>
          </a:prstGeom>
          <a:solidFill>
            <a:schemeClr val="accent2"/>
          </a:solidFill>
          <a:ln>
            <a:solidFill>
              <a:schemeClr val="accent2">
                <a:alpha val="20000"/>
              </a:schemeClr>
            </a:solidFill>
          </a:ln>
        </p:spPr>
      </p:pic>
      <p:pic>
        <p:nvPicPr>
          <p:cNvPr id="41" name="图片 31" descr="/data/temp/3bdf09df-b8a3-4f84-a13a-e262e2bf676a/bbcbd274-a5d6-11f0-a3c6-4e813b52c545.jpg@base@tag=imgScale&amp;m=1&amp;w=600&amp;h=360&amp;q=95bbcbd274-a5d6-11f0-a3c6-4e813b52c545"/>
          <p:cNvPicPr>
            <a:picLocks noChangeAspect="1"/>
          </p:cNvPicPr>
          <p:nvPr>
            <p:custDataLst>
              <p:tags r:id="rId22"/>
            </p:custDataLst>
          </p:nvPr>
        </p:nvPicPr>
        <p:blipFill rotWithShape="1">
          <a:blip r:embed="rId23"/>
          <a:srcRect t="5000" b="5000"/>
          <a:stretch>
            <a:fillRect/>
          </a:stretch>
        </p:blipFill>
        <p:spPr>
          <a:xfrm>
            <a:off x="6490217" y="4717045"/>
            <a:ext cx="2159956" cy="1295974"/>
          </a:xfrm>
          <a:prstGeom prst="rect">
            <a:avLst/>
          </a:prstGeom>
          <a:solidFill>
            <a:schemeClr val="accent3"/>
          </a:solidFill>
          <a:ln>
            <a:solidFill>
              <a:schemeClr val="accent3">
                <a:alpha val="20000"/>
              </a:schemeClr>
            </a:solidFill>
          </a:ln>
        </p:spPr>
      </p:pic>
      <p:pic>
        <p:nvPicPr>
          <p:cNvPr id="42" name="图片 32" descr="/data/temp/3bdf09df-b8a3-4f84-a13a-e262e2bf676a/bbcbd40f-a5d6-11f0-a3c6-4e813b52c545.jpg@base@tag=imgScale&amp;m=1&amp;w=600&amp;h=360&amp;q=95bbcbd40f-a5d6-11f0-a3c6-4e813b52c545"/>
          <p:cNvPicPr>
            <a:picLocks noChangeAspect="1"/>
          </p:cNvPicPr>
          <p:nvPr>
            <p:custDataLst>
              <p:tags r:id="rId24"/>
            </p:custDataLst>
          </p:nvPr>
        </p:nvPicPr>
        <p:blipFill rotWithShape="1">
          <a:blip r:embed="rId25"/>
          <a:srcRect t="5000" b="5000"/>
          <a:stretch>
            <a:fillRect/>
          </a:stretch>
        </p:blipFill>
        <p:spPr>
          <a:xfrm>
            <a:off x="9313369" y="471704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39850" y="101600"/>
            <a:ext cx="9672955" cy="94742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致敬每一位用心的</a:t>
            </a:r>
            <a:r>
              <a:rPr lang="zh-CN" altLang="en-US" sz="3600">
                <a:solidFill>
                  <a:schemeClr val="accent6">
                    <a:lumMod val="75000"/>
                  </a:schemeClr>
                </a:solidFill>
              </a:rPr>
              <a:t>劳动者</a:t>
            </a:r>
            <a:endParaRPr lang="zh-CN" altLang="en-US" sz="3600">
              <a:solidFill>
                <a:schemeClr val="accent6">
                  <a:lumMod val="75000"/>
                </a:schemeClr>
              </a:solidFill>
            </a:endParaRPr>
          </a:p>
        </p:txBody>
      </p:sp>
      <p:pic>
        <p:nvPicPr>
          <p:cNvPr id="3" name="5457de2bf5074f61b247a51eb4a92cc9">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038225" y="1049020"/>
            <a:ext cx="10114915" cy="53543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任务三　</a:t>
            </a:r>
            <a:br>
              <a:rPr lang="zh-CN" altLang="en-US" sz="6600">
                <a:solidFill>
                  <a:schemeClr val="accent1">
                    <a:lumMod val="50000"/>
                  </a:schemeClr>
                </a:solidFill>
              </a:rPr>
            </a:br>
            <a:r>
              <a:rPr lang="zh-CN" altLang="en-US" sz="6600">
                <a:solidFill>
                  <a:schemeClr val="accent1">
                    <a:lumMod val="50000"/>
                  </a:schemeClr>
                </a:solidFill>
              </a:rPr>
              <a:t>维护合法权益</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55420" y="291465"/>
            <a:ext cx="6169025" cy="90805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一、维护实习权益</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（一）大学生实习权益的内容</a:t>
            </a:r>
            <a:endParaRPr lang="zh-CN" altLang="en-US" sz="2800">
              <a:solidFill>
                <a:schemeClr val="accent6">
                  <a:lumMod val="75000"/>
                </a:schemeClr>
              </a:solidFill>
            </a:endParaRPr>
          </a:p>
        </p:txBody>
      </p:sp>
      <p:sp>
        <p:nvSpPr>
          <p:cNvPr id="3" name="矩形 2"/>
          <p:cNvSpPr/>
          <p:nvPr>
            <p:custDataLst>
              <p:tags r:id="rId2"/>
            </p:custDataLst>
          </p:nvPr>
        </p:nvSpPr>
        <p:spPr>
          <a:xfrm>
            <a:off x="1047115" y="1548448"/>
            <a:ext cx="4760958" cy="466088"/>
          </a:xfrm>
          <a:prstGeom prst="rect">
            <a:avLst/>
          </a:prstGeom>
          <a:noFill/>
        </p:spPr>
        <p:txBody>
          <a:bodyPr wrap="none" lIns="0" tIns="0" rIns="0" bIns="0" rtlCol="0" anchor="ctr" anchorCtr="0">
            <a:normAutofit fontScale="90000"/>
          </a:bodyPr>
          <a:p>
            <a:pPr>
              <a:spcBef>
                <a:spcPct val="0"/>
              </a:spcBef>
              <a:spcAft>
                <a:spcPct val="0"/>
              </a:spcAft>
            </a:pPr>
            <a:r>
              <a:rPr lang="en-US" altLang="zh-CN" sz="3200" b="1" dirty="0">
                <a:solidFill>
                  <a:schemeClr val="accent6">
                    <a:lumMod val="40000"/>
                    <a:lumOff val="60000"/>
                  </a:schemeClr>
                </a:solidFill>
                <a:latin typeface="+mn-ea"/>
                <a:cs typeface="+mn-ea"/>
              </a:rPr>
              <a:t>01</a:t>
            </a:r>
            <a:endParaRPr lang="en-US" altLang="zh-CN" sz="3200" b="1" dirty="0">
              <a:solidFill>
                <a:schemeClr val="accent6">
                  <a:lumMod val="40000"/>
                  <a:lumOff val="60000"/>
                </a:schemeClr>
              </a:solidFill>
              <a:latin typeface="+mn-ea"/>
              <a:cs typeface="+mn-ea"/>
            </a:endParaRPr>
          </a:p>
        </p:txBody>
      </p:sp>
      <p:cxnSp>
        <p:nvCxnSpPr>
          <p:cNvPr id="5" name="直接连接符 4"/>
          <p:cNvCxnSpPr/>
          <p:nvPr>
            <p:custDataLst>
              <p:tags r:id="rId3"/>
            </p:custDataLst>
          </p:nvPr>
        </p:nvCxnSpPr>
        <p:spPr>
          <a:xfrm>
            <a:off x="1047115" y="2070418"/>
            <a:ext cx="4780800" cy="0"/>
          </a:xfrm>
          <a:prstGeom prst="line">
            <a:avLst/>
          </a:prstGeom>
          <a:ln w="12700">
            <a:solidFill>
              <a:schemeClr val="accent6">
                <a:alpha val="60000"/>
              </a:schemeClr>
            </a:solidFill>
          </a:ln>
        </p:spPr>
        <p:style>
          <a:lnRef idx="2">
            <a:schemeClr val="accent1"/>
          </a:lnRef>
          <a:fillRef idx="0">
            <a:srgbClr val="FFFFFF"/>
          </a:fillRef>
          <a:effectRef idx="0">
            <a:srgbClr val="FFFFFF"/>
          </a:effectRef>
          <a:fontRef idx="minor">
            <a:schemeClr val="tx1"/>
          </a:fontRef>
        </p:style>
      </p:cxnSp>
      <p:sp>
        <p:nvSpPr>
          <p:cNvPr id="7" name="矩形 6"/>
          <p:cNvSpPr/>
          <p:nvPr>
            <p:custDataLst>
              <p:tags r:id="rId4"/>
            </p:custDataLst>
          </p:nvPr>
        </p:nvSpPr>
        <p:spPr>
          <a:xfrm>
            <a:off x="1047115" y="2126615"/>
            <a:ext cx="2308225" cy="368300"/>
          </a:xfrm>
          <a:prstGeom prst="rect">
            <a:avLst/>
          </a:prstGeom>
          <a:noFill/>
        </p:spPr>
        <p:txBody>
          <a:bodyPr wrap="square" lIns="0" tIns="0" rIns="0" bIns="0" rtlCol="0" anchor="b">
            <a:noAutofit/>
          </a:bodyPr>
          <a:p>
            <a:pPr lvl="0" algn="l">
              <a:buClrTx/>
              <a:buSzTx/>
              <a:buFontTx/>
            </a:pPr>
            <a:r>
              <a:rPr lang="zh-CN" altLang="en-US" b="1" dirty="0">
                <a:solidFill>
                  <a:schemeClr val="accent6"/>
                </a:solidFill>
                <a:latin typeface="+mn-ea"/>
                <a:cs typeface="+mn-ea"/>
                <a:sym typeface="+mn-ea"/>
              </a:rPr>
              <a:t>实习选择权</a:t>
            </a:r>
            <a:endParaRPr lang="zh-CN" altLang="en-US" b="1" dirty="0">
              <a:solidFill>
                <a:schemeClr val="accent6"/>
              </a:solidFill>
              <a:latin typeface="+mn-ea"/>
              <a:cs typeface="+mn-ea"/>
              <a:sym typeface="+mn-ea"/>
            </a:endParaRPr>
          </a:p>
        </p:txBody>
      </p:sp>
      <p:sp>
        <p:nvSpPr>
          <p:cNvPr id="4" name="矩形 3"/>
          <p:cNvSpPr/>
          <p:nvPr>
            <p:custDataLst>
              <p:tags r:id="rId5"/>
            </p:custDataLst>
          </p:nvPr>
        </p:nvSpPr>
        <p:spPr>
          <a:xfrm>
            <a:off x="1047115" y="2546033"/>
            <a:ext cx="4760958" cy="1202173"/>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学生可根据专业需求，经学校审核同意后，自主选择符合条件的实习单位进行实习。学校不得强制安排实习单位，但应确保实习岗位与专业培养目标相匹配。</a:t>
            </a:r>
            <a:endParaRPr lang="zh-CN" altLang="en-US" sz="1600" dirty="0">
              <a:solidFill>
                <a:schemeClr val="tx1">
                  <a:lumMod val="85000"/>
                  <a:lumOff val="15000"/>
                </a:schemeClr>
              </a:solidFill>
              <a:latin typeface="+mn-ea"/>
              <a:cs typeface="+mn-ea"/>
              <a:sym typeface="+mn-ea"/>
            </a:endParaRPr>
          </a:p>
        </p:txBody>
      </p:sp>
      <p:sp>
        <p:nvSpPr>
          <p:cNvPr id="11" name="矩形 10"/>
          <p:cNvSpPr/>
          <p:nvPr>
            <p:custDataLst>
              <p:tags r:id="rId6"/>
            </p:custDataLst>
          </p:nvPr>
        </p:nvSpPr>
        <p:spPr>
          <a:xfrm>
            <a:off x="1046480" y="3914458"/>
            <a:ext cx="4762101" cy="466088"/>
          </a:xfrm>
          <a:prstGeom prst="rect">
            <a:avLst/>
          </a:prstGeom>
          <a:noFill/>
        </p:spPr>
        <p:txBody>
          <a:bodyPr wrap="none" lIns="0" tIns="0" rIns="0" bIns="0" rtlCol="0" anchor="ctr" anchorCtr="0">
            <a:normAutofit fontScale="90000"/>
          </a:bodyPr>
          <a:p>
            <a:pPr>
              <a:spcBef>
                <a:spcPct val="0"/>
              </a:spcBef>
              <a:spcAft>
                <a:spcPct val="0"/>
              </a:spcAft>
            </a:pPr>
            <a:r>
              <a:rPr lang="en-US" altLang="zh-CN" sz="3200" b="1" dirty="0">
                <a:solidFill>
                  <a:schemeClr val="accent6">
                    <a:lumMod val="40000"/>
                    <a:lumOff val="60000"/>
                  </a:schemeClr>
                </a:solidFill>
                <a:latin typeface="+mn-ea"/>
                <a:cs typeface="+mn-ea"/>
              </a:rPr>
              <a:t>03</a:t>
            </a:r>
            <a:endParaRPr lang="en-US" altLang="zh-CN" sz="3200" b="1" dirty="0">
              <a:solidFill>
                <a:schemeClr val="accent6">
                  <a:lumMod val="40000"/>
                  <a:lumOff val="60000"/>
                </a:schemeClr>
              </a:solidFill>
              <a:latin typeface="+mn-ea"/>
              <a:cs typeface="+mn-ea"/>
            </a:endParaRPr>
          </a:p>
        </p:txBody>
      </p:sp>
      <p:cxnSp>
        <p:nvCxnSpPr>
          <p:cNvPr id="6" name="直接连接符 5"/>
          <p:cNvCxnSpPr/>
          <p:nvPr>
            <p:custDataLst>
              <p:tags r:id="rId7"/>
            </p:custDataLst>
          </p:nvPr>
        </p:nvCxnSpPr>
        <p:spPr>
          <a:xfrm>
            <a:off x="1046480" y="4436428"/>
            <a:ext cx="4780800" cy="0"/>
          </a:xfrm>
          <a:prstGeom prst="line">
            <a:avLst/>
          </a:prstGeom>
          <a:ln w="12700">
            <a:solidFill>
              <a:schemeClr val="accent6">
                <a:alpha val="60000"/>
              </a:schemeClr>
            </a:solidFill>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8"/>
            </p:custDataLst>
          </p:nvPr>
        </p:nvSpPr>
        <p:spPr>
          <a:xfrm>
            <a:off x="1046480" y="4491673"/>
            <a:ext cx="4762955" cy="368237"/>
          </a:xfrm>
          <a:prstGeom prst="rect">
            <a:avLst/>
          </a:prstGeom>
          <a:noFill/>
        </p:spPr>
        <p:txBody>
          <a:bodyPr wrap="square" lIns="0" tIns="0" rIns="0" bIns="0" rtlCol="0" anchor="b">
            <a:noAutofit/>
          </a:bodyPr>
          <a:p>
            <a:pPr lvl="0" algn="l">
              <a:buClrTx/>
              <a:buSzTx/>
              <a:buFontTx/>
            </a:pPr>
            <a:r>
              <a:rPr lang="zh-CN" altLang="en-US" b="1" dirty="0">
                <a:solidFill>
                  <a:schemeClr val="accent6"/>
                </a:solidFill>
                <a:latin typeface="+mn-ea"/>
                <a:cs typeface="+mn-ea"/>
                <a:sym typeface="+mn-ea"/>
              </a:rPr>
              <a:t>安全教育与职业培训权</a:t>
            </a:r>
            <a:endParaRPr lang="zh-CN" altLang="en-US" b="1" dirty="0">
              <a:solidFill>
                <a:schemeClr val="accent6"/>
              </a:solidFill>
              <a:latin typeface="+mn-ea"/>
              <a:cs typeface="+mn-ea"/>
              <a:sym typeface="+mn-ea"/>
            </a:endParaRPr>
          </a:p>
        </p:txBody>
      </p:sp>
      <p:sp>
        <p:nvSpPr>
          <p:cNvPr id="15" name="矩形 14"/>
          <p:cNvSpPr/>
          <p:nvPr>
            <p:custDataLst>
              <p:tags r:id="rId9"/>
            </p:custDataLst>
          </p:nvPr>
        </p:nvSpPr>
        <p:spPr>
          <a:xfrm>
            <a:off x="1046480" y="4920933"/>
            <a:ext cx="4762369" cy="1202173"/>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75000"/>
                    <a:lumOff val="25000"/>
                  </a:schemeClr>
                </a:solidFill>
                <a:latin typeface="+mn-ea"/>
                <a:cs typeface="+mn-ea"/>
                <a:sym typeface="+mn-ea"/>
              </a:rPr>
              <a:t>学校须对实习生进行必要的安全教育和纪律培训，实习单位应提供安全生产、职业道德及岗位技能培训，确保学生掌握基本的安全操作规范。</a:t>
            </a:r>
            <a:endParaRPr lang="zh-CN" altLang="en-US" sz="1600" dirty="0">
              <a:ln>
                <a:noFill/>
                <a:prstDash val="sysDot"/>
              </a:ln>
              <a:solidFill>
                <a:schemeClr val="tx1">
                  <a:lumMod val="75000"/>
                  <a:lumOff val="25000"/>
                </a:schemeClr>
              </a:solidFill>
              <a:latin typeface="+mn-ea"/>
              <a:cs typeface="+mn-ea"/>
              <a:sym typeface="+mn-ea"/>
            </a:endParaRPr>
          </a:p>
        </p:txBody>
      </p:sp>
      <p:sp>
        <p:nvSpPr>
          <p:cNvPr id="10" name="矩形 9"/>
          <p:cNvSpPr/>
          <p:nvPr>
            <p:custDataLst>
              <p:tags r:id="rId10"/>
            </p:custDataLst>
          </p:nvPr>
        </p:nvSpPr>
        <p:spPr>
          <a:xfrm>
            <a:off x="6644640" y="1548448"/>
            <a:ext cx="4762369" cy="466088"/>
          </a:xfrm>
          <a:prstGeom prst="rect">
            <a:avLst/>
          </a:prstGeom>
          <a:noFill/>
        </p:spPr>
        <p:txBody>
          <a:bodyPr wrap="none" lIns="0" tIns="0" rIns="0" bIns="0" rtlCol="0" anchor="ctr" anchorCtr="0">
            <a:normAutofit fontScale="90000"/>
          </a:bodyPr>
          <a:p>
            <a:pPr lvl="0" algn="l">
              <a:buClrTx/>
              <a:buSzTx/>
              <a:buFontTx/>
            </a:pPr>
            <a:r>
              <a:rPr lang="en-US" altLang="zh-CN" sz="3200" b="1" dirty="0">
                <a:solidFill>
                  <a:schemeClr val="accent6">
                    <a:lumMod val="40000"/>
                    <a:lumOff val="60000"/>
                  </a:schemeClr>
                </a:solidFill>
                <a:latin typeface="+mn-ea"/>
                <a:cs typeface="+mn-ea"/>
                <a:sym typeface="+mn-ea"/>
              </a:rPr>
              <a:t>02</a:t>
            </a:r>
            <a:endParaRPr lang="en-US" altLang="zh-CN" sz="3200" b="1" dirty="0">
              <a:solidFill>
                <a:schemeClr val="accent6">
                  <a:lumMod val="40000"/>
                  <a:lumOff val="60000"/>
                </a:schemeClr>
              </a:solidFill>
              <a:latin typeface="+mn-ea"/>
              <a:cs typeface="+mn-ea"/>
              <a:sym typeface="+mn-ea"/>
            </a:endParaRPr>
          </a:p>
        </p:txBody>
      </p:sp>
      <p:cxnSp>
        <p:nvCxnSpPr>
          <p:cNvPr id="43" name="直接连接符 42"/>
          <p:cNvCxnSpPr/>
          <p:nvPr>
            <p:custDataLst>
              <p:tags r:id="rId11"/>
            </p:custDataLst>
          </p:nvPr>
        </p:nvCxnSpPr>
        <p:spPr>
          <a:xfrm>
            <a:off x="6644640" y="2070418"/>
            <a:ext cx="4780800" cy="0"/>
          </a:xfrm>
          <a:prstGeom prst="line">
            <a:avLst/>
          </a:prstGeom>
          <a:ln w="12700">
            <a:solidFill>
              <a:schemeClr val="accent6">
                <a:alpha val="60000"/>
              </a:schemeClr>
            </a:solidFill>
          </a:ln>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12"/>
            </p:custDataLst>
          </p:nvPr>
        </p:nvSpPr>
        <p:spPr>
          <a:xfrm>
            <a:off x="6644640" y="2126298"/>
            <a:ext cx="4763581" cy="368237"/>
          </a:xfrm>
          <a:prstGeom prst="rect">
            <a:avLst/>
          </a:prstGeom>
          <a:noFill/>
        </p:spPr>
        <p:txBody>
          <a:bodyPr wrap="square" lIns="0" tIns="0" rIns="0" bIns="0" rtlCol="0" anchor="b">
            <a:noAutofit/>
          </a:bodyPr>
          <a:p>
            <a:pPr lvl="0" algn="l">
              <a:buClrTx/>
              <a:buSzTx/>
              <a:buFontTx/>
            </a:pPr>
            <a:r>
              <a:rPr lang="zh-CN" altLang="en-US" b="1" dirty="0">
                <a:solidFill>
                  <a:schemeClr val="accent6"/>
                </a:solidFill>
                <a:latin typeface="+mn-ea"/>
                <a:cs typeface="+mn-ea"/>
                <a:sym typeface="+mn-ea"/>
              </a:rPr>
              <a:t>实习指导与管理权</a:t>
            </a:r>
            <a:endParaRPr lang="zh-CN" altLang="en-US" b="1" dirty="0">
              <a:solidFill>
                <a:schemeClr val="accent6"/>
              </a:solidFill>
              <a:latin typeface="+mn-ea"/>
              <a:cs typeface="+mn-ea"/>
              <a:sym typeface="+mn-ea"/>
            </a:endParaRPr>
          </a:p>
        </p:txBody>
      </p:sp>
      <p:sp>
        <p:nvSpPr>
          <p:cNvPr id="19" name="矩形 18"/>
          <p:cNvSpPr/>
          <p:nvPr>
            <p:custDataLst>
              <p:tags r:id="rId13"/>
            </p:custDataLst>
          </p:nvPr>
        </p:nvSpPr>
        <p:spPr>
          <a:xfrm>
            <a:off x="6644640" y="2546033"/>
            <a:ext cx="4761986" cy="1202173"/>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75000"/>
                    <a:lumOff val="25000"/>
                  </a:schemeClr>
                </a:solidFill>
                <a:latin typeface="+mn-ea"/>
                <a:cs typeface="+mn-ea"/>
                <a:sym typeface="+mn-ea"/>
              </a:rPr>
              <a:t>实习单位应选派经验丰富、业务素质高、责任心强的技术或管理人员担任实习指导教师，与学校共同负责实习生的日常管理、技能培训和考核评价。</a:t>
            </a:r>
            <a:endParaRPr lang="zh-CN" altLang="en-US" sz="1600" dirty="0">
              <a:ln>
                <a:noFill/>
                <a:prstDash val="sysDot"/>
              </a:ln>
              <a:solidFill>
                <a:schemeClr val="tx1">
                  <a:lumMod val="75000"/>
                  <a:lumOff val="25000"/>
                </a:schemeClr>
              </a:solidFill>
              <a:latin typeface="+mn-ea"/>
              <a:cs typeface="+mn-ea"/>
              <a:sym typeface="+mn-ea"/>
            </a:endParaRPr>
          </a:p>
        </p:txBody>
      </p:sp>
      <p:sp>
        <p:nvSpPr>
          <p:cNvPr id="23" name="矩形 22"/>
          <p:cNvSpPr/>
          <p:nvPr>
            <p:custDataLst>
              <p:tags r:id="rId14"/>
            </p:custDataLst>
          </p:nvPr>
        </p:nvSpPr>
        <p:spPr>
          <a:xfrm>
            <a:off x="6644640" y="3914458"/>
            <a:ext cx="4762101" cy="466088"/>
          </a:xfrm>
          <a:prstGeom prst="rect">
            <a:avLst/>
          </a:prstGeom>
          <a:noFill/>
        </p:spPr>
        <p:txBody>
          <a:bodyPr wrap="none" lIns="0" tIns="0" rIns="0" bIns="0" rtlCol="0" anchor="ctr" anchorCtr="0">
            <a:normAutofit fontScale="90000"/>
          </a:bodyPr>
          <a:p>
            <a:pPr lvl="0" algn="l">
              <a:buClrTx/>
              <a:buSzTx/>
              <a:buFontTx/>
            </a:pPr>
            <a:r>
              <a:rPr lang="en-US" altLang="zh-CN" sz="3200" b="1" dirty="0">
                <a:solidFill>
                  <a:schemeClr val="accent6">
                    <a:lumMod val="40000"/>
                    <a:lumOff val="60000"/>
                  </a:schemeClr>
                </a:solidFill>
                <a:latin typeface="+mn-ea"/>
                <a:cs typeface="+mn-ea"/>
                <a:sym typeface="+mn-ea"/>
              </a:rPr>
              <a:t>04</a:t>
            </a:r>
            <a:endParaRPr lang="en-US" altLang="zh-CN" sz="3200" b="1" dirty="0">
              <a:solidFill>
                <a:schemeClr val="accent6">
                  <a:lumMod val="40000"/>
                  <a:lumOff val="60000"/>
                </a:schemeClr>
              </a:solidFill>
              <a:latin typeface="+mn-ea"/>
              <a:cs typeface="+mn-ea"/>
              <a:sym typeface="+mn-ea"/>
            </a:endParaRPr>
          </a:p>
        </p:txBody>
      </p:sp>
      <p:cxnSp>
        <p:nvCxnSpPr>
          <p:cNvPr id="48" name="直接连接符 47"/>
          <p:cNvCxnSpPr/>
          <p:nvPr>
            <p:custDataLst>
              <p:tags r:id="rId15"/>
            </p:custDataLst>
          </p:nvPr>
        </p:nvCxnSpPr>
        <p:spPr>
          <a:xfrm>
            <a:off x="6644640" y="4436428"/>
            <a:ext cx="4780800" cy="0"/>
          </a:xfrm>
          <a:prstGeom prst="line">
            <a:avLst/>
          </a:prstGeom>
          <a:ln w="12700">
            <a:solidFill>
              <a:schemeClr val="accent6">
                <a:alpha val="60000"/>
              </a:schemeClr>
            </a:solidFill>
          </a:ln>
        </p:spPr>
        <p:style>
          <a:lnRef idx="2">
            <a:schemeClr val="accent1"/>
          </a:lnRef>
          <a:fillRef idx="0">
            <a:srgbClr val="FFFFFF"/>
          </a:fillRef>
          <a:effectRef idx="0">
            <a:srgbClr val="FFFFFF"/>
          </a:effectRef>
          <a:fontRef idx="minor">
            <a:schemeClr val="tx1"/>
          </a:fontRef>
        </p:style>
      </p:cxnSp>
      <p:sp>
        <p:nvSpPr>
          <p:cNvPr id="27" name="矩形 26"/>
          <p:cNvSpPr/>
          <p:nvPr>
            <p:custDataLst>
              <p:tags r:id="rId16"/>
            </p:custDataLst>
          </p:nvPr>
        </p:nvSpPr>
        <p:spPr>
          <a:xfrm>
            <a:off x="6644640" y="4491673"/>
            <a:ext cx="4762368" cy="368237"/>
          </a:xfrm>
          <a:prstGeom prst="rect">
            <a:avLst/>
          </a:prstGeom>
          <a:noFill/>
        </p:spPr>
        <p:txBody>
          <a:bodyPr wrap="square" lIns="0" tIns="0" rIns="0" bIns="0" rtlCol="0" anchor="b">
            <a:noAutofit/>
          </a:bodyPr>
          <a:p>
            <a:pPr lvl="0" algn="l">
              <a:buClrTx/>
              <a:buSzTx/>
              <a:buFontTx/>
            </a:pPr>
            <a:r>
              <a:rPr lang="zh-CN" altLang="en-US" b="1" dirty="0">
                <a:solidFill>
                  <a:schemeClr val="accent6"/>
                </a:solidFill>
                <a:latin typeface="+mn-ea"/>
                <a:cs typeface="+mn-ea"/>
                <a:sym typeface="+mn-ea"/>
              </a:rPr>
              <a:t>安全保障与健康环境权</a:t>
            </a:r>
            <a:endParaRPr lang="zh-CN" altLang="en-US" b="1" dirty="0">
              <a:solidFill>
                <a:schemeClr val="accent6"/>
              </a:solidFill>
              <a:latin typeface="+mn-ea"/>
              <a:cs typeface="+mn-ea"/>
              <a:sym typeface="+mn-ea"/>
            </a:endParaRPr>
          </a:p>
        </p:txBody>
      </p:sp>
      <p:sp>
        <p:nvSpPr>
          <p:cNvPr id="28" name="矩形 27"/>
          <p:cNvSpPr/>
          <p:nvPr>
            <p:custDataLst>
              <p:tags r:id="rId17"/>
            </p:custDataLst>
          </p:nvPr>
        </p:nvSpPr>
        <p:spPr>
          <a:xfrm>
            <a:off x="6644640" y="4920933"/>
            <a:ext cx="4762369" cy="1202173"/>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实习单位须提供符合国家安全生产标准的实习环境，配备必要的劳动保护用品。严禁安排学生从事高空、井下、放射性、有毒有害、易燃易爆等高危岗位实习，不得安排在酒吧等娱乐性场所实习。</a:t>
            </a:r>
            <a:endParaRPr lang="zh-CN" altLang="en-US" sz="1600" dirty="0">
              <a:solidFill>
                <a:schemeClr val="tx1">
                  <a:lumMod val="85000"/>
                  <a:lumOff val="15000"/>
                </a:schemeClr>
              </a:solidFill>
              <a:latin typeface="+mn-ea"/>
              <a:cs typeface="+mn-ea"/>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1228726" y="1462405"/>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1239520" y="3235325"/>
            <a:ext cx="5204460" cy="1576705"/>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了解劳动法律</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任务二　劳动者的权利和义务</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任务三　维护合法权益</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1451611" y="2853055"/>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1449071" y="2853055"/>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 name="任意多边形 93"/>
          <p:cNvSpPr/>
          <p:nvPr>
            <p:custDataLst>
              <p:tags r:id="rId1"/>
            </p:custDataLst>
          </p:nvPr>
        </p:nvSpPr>
        <p:spPr>
          <a:xfrm>
            <a:off x="4513633" y="1840640"/>
            <a:ext cx="3204280" cy="3868925"/>
          </a:xfrm>
          <a:custGeom>
            <a:avLst/>
            <a:gdLst>
              <a:gd name="adj1" fmla="val 0"/>
              <a:gd name="adj2" fmla="val 24165"/>
              <a:gd name="a1" fmla="pin 0 adj1 50000"/>
              <a:gd name="a2" fmla="pin 0 adj2 50000"/>
              <a:gd name="lx1" fmla="*/ ss a1 100000"/>
              <a:gd name="lx2" fmla="+- r 0 lx1"/>
              <a:gd name="ly1" fmla="+- b 0 lx1"/>
              <a:gd name="rx1" fmla="*/ ss a2 100000"/>
              <a:gd name="rx2" fmla="+- r 0 rx1"/>
              <a:gd name="ry1" fmla="+- b 0 rx1"/>
              <a:gd name="d" fmla="+- lx1 0 rx1"/>
              <a:gd name="dx" fmla="?: d lx1 rx1"/>
              <a:gd name="il" fmla="*/ dx 1 2"/>
              <a:gd name="ir" fmla="+- r 0 il"/>
              <a:gd name="ib" fmla="+- b 0 il"/>
            </a:gdLst>
            <a:ahLst/>
            <a:cxnLst>
              <a:cxn ang="0">
                <a:pos x="r" y="vc"/>
              </a:cxn>
              <a:cxn ang="cd4">
                <a:pos x="hc" y="b"/>
              </a:cxn>
              <a:cxn ang="cd2">
                <a:pos x="l" y="vc"/>
              </a:cxn>
              <a:cxn ang="3">
                <a:pos x="hc" y="t"/>
              </a:cxn>
            </a:cxnLst>
            <a:rect l="l" t="t" r="r" b="b"/>
            <a:pathLst>
              <a:path w="5226" h="6310">
                <a:moveTo>
                  <a:pt x="245" y="0"/>
                </a:moveTo>
                <a:lnTo>
                  <a:pt x="1024" y="0"/>
                </a:lnTo>
                <a:lnTo>
                  <a:pt x="1024" y="321"/>
                </a:lnTo>
                <a:lnTo>
                  <a:pt x="1255" y="553"/>
                </a:lnTo>
                <a:lnTo>
                  <a:pt x="4203" y="553"/>
                </a:lnTo>
                <a:lnTo>
                  <a:pt x="4203" y="0"/>
                </a:lnTo>
                <a:lnTo>
                  <a:pt x="4970" y="0"/>
                </a:lnTo>
                <a:lnTo>
                  <a:pt x="5226" y="256"/>
                </a:lnTo>
                <a:lnTo>
                  <a:pt x="5226" y="1941"/>
                </a:lnTo>
                <a:lnTo>
                  <a:pt x="5226" y="1942"/>
                </a:lnTo>
                <a:lnTo>
                  <a:pt x="5226" y="2684"/>
                </a:lnTo>
                <a:lnTo>
                  <a:pt x="5096" y="2716"/>
                </a:lnTo>
                <a:lnTo>
                  <a:pt x="5096" y="3855"/>
                </a:lnTo>
                <a:lnTo>
                  <a:pt x="5226" y="3887"/>
                </a:lnTo>
                <a:lnTo>
                  <a:pt x="5226" y="6025"/>
                </a:lnTo>
                <a:lnTo>
                  <a:pt x="4941" y="6310"/>
                </a:lnTo>
                <a:lnTo>
                  <a:pt x="777" y="6310"/>
                </a:lnTo>
                <a:lnTo>
                  <a:pt x="597" y="5972"/>
                </a:lnTo>
                <a:lnTo>
                  <a:pt x="1" y="5972"/>
                </a:lnTo>
                <a:lnTo>
                  <a:pt x="1" y="3891"/>
                </a:lnTo>
                <a:lnTo>
                  <a:pt x="144" y="3855"/>
                </a:lnTo>
                <a:lnTo>
                  <a:pt x="144" y="2716"/>
                </a:lnTo>
                <a:lnTo>
                  <a:pt x="1" y="2680"/>
                </a:lnTo>
                <a:lnTo>
                  <a:pt x="1" y="1931"/>
                </a:lnTo>
                <a:lnTo>
                  <a:pt x="0" y="1930"/>
                </a:lnTo>
                <a:lnTo>
                  <a:pt x="0" y="245"/>
                </a:lnTo>
                <a:lnTo>
                  <a:pt x="245" y="0"/>
                </a:lnTo>
                <a:close/>
              </a:path>
            </a:pathLst>
          </a:custGeom>
          <a:gradFill>
            <a:gsLst>
              <a:gs pos="52000">
                <a:schemeClr val="accent6">
                  <a:alpha val="0"/>
                </a:schemeClr>
              </a:gs>
              <a:gs pos="0">
                <a:schemeClr val="accent6">
                  <a:alpha val="20000"/>
                </a:schemeClr>
              </a:gs>
              <a:gs pos="100000">
                <a:schemeClr val="accent6">
                  <a:alpha val="20000"/>
                </a:schemeClr>
              </a:gs>
            </a:gsLst>
            <a:lin ang="2700000" scaled="0"/>
          </a:gradFill>
          <a:ln w="9525">
            <a:gradFill>
              <a:gsLst>
                <a:gs pos="24000">
                  <a:schemeClr val="accent6">
                    <a:alpha val="0"/>
                  </a:schemeClr>
                </a:gs>
                <a:gs pos="94000">
                  <a:schemeClr val="accent6">
                    <a:alpha val="70000"/>
                  </a:schemeClr>
                </a:gs>
              </a:gsLst>
              <a:path path="circle">
                <a:fillToRect l="50000" t="50000" r="50000" b="5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32422" tIns="701253" rIns="532422" bIns="455676"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a:ln>
                  <a:noFill/>
                </a:ln>
                <a:solidFill>
                  <a:schemeClr val="tx1">
                    <a:lumMod val="85000"/>
                    <a:lumOff val="15000"/>
                  </a:schemeClr>
                </a:solidFill>
                <a:effectLst/>
                <a:latin typeface="+mn-ea"/>
                <a:cs typeface="MiSans Normal" panose="00000500000000000000" charset="-122"/>
                <a:sym typeface="MiSans Normal" panose="00000500000000000000" charset="-122"/>
              </a:rPr>
              <a:t>学校、实习单位和学生应签订三方实习协议，明确各方权责，包括实习内容、劳动保护、考核标准、报酬待遇等。定岗实习学生应获得合理报酬。未满</a:t>
            </a:r>
            <a:r>
              <a:rPr lang="en-US"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18</a:t>
            </a:r>
            <a:r>
              <a:rPr lang="zh-CN" altLang="en-US" sz="1600">
                <a:ln>
                  <a:noFill/>
                </a:ln>
                <a:solidFill>
                  <a:schemeClr val="tx1">
                    <a:lumMod val="85000"/>
                    <a:lumOff val="15000"/>
                  </a:schemeClr>
                </a:solidFill>
                <a:effectLst/>
                <a:latin typeface="+mn-ea"/>
                <a:cs typeface="MiSans Normal" panose="00000500000000000000" charset="-122"/>
                <a:sym typeface="MiSans Normal" panose="00000500000000000000" charset="-122"/>
              </a:rPr>
              <a:t>周岁的学生不得安排定岗实习。</a:t>
            </a:r>
            <a:endParaRPr lang="zh-CN" altLang="en-US"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p:txBody>
      </p:sp>
      <p:sp>
        <p:nvSpPr>
          <p:cNvPr id="52" name="直角三角形 51"/>
          <p:cNvSpPr/>
          <p:nvPr>
            <p:custDataLst>
              <p:tags r:id="rId2"/>
            </p:custDataLst>
          </p:nvPr>
        </p:nvSpPr>
        <p:spPr>
          <a:xfrm rot="16200000">
            <a:off x="7577503" y="5567929"/>
            <a:ext cx="145928" cy="145928"/>
          </a:xfrm>
          <a:prstGeom prst="rtTriangle">
            <a:avLst/>
          </a:prstGeom>
          <a:noFill/>
          <a:ln w="6350">
            <a:solidFill>
              <a:schemeClr val="accent6">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53" name="梯形 52"/>
          <p:cNvSpPr/>
          <p:nvPr>
            <p:custDataLst>
              <p:tags r:id="rId3"/>
            </p:custDataLst>
          </p:nvPr>
        </p:nvSpPr>
        <p:spPr>
          <a:xfrm rot="5400000">
            <a:off x="4229748" y="3836417"/>
            <a:ext cx="609463" cy="34949"/>
          </a:xfrm>
          <a:prstGeom prst="trapezoid">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56" name="梯形 55"/>
          <p:cNvSpPr/>
          <p:nvPr>
            <p:custDataLst>
              <p:tags r:id="rId4"/>
            </p:custDataLst>
          </p:nvPr>
        </p:nvSpPr>
        <p:spPr>
          <a:xfrm rot="16200000" flipH="1">
            <a:off x="7399692" y="3836417"/>
            <a:ext cx="609463" cy="34949"/>
          </a:xfrm>
          <a:prstGeom prst="trapezoid">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58" name="任意多边形 57"/>
          <p:cNvSpPr/>
          <p:nvPr>
            <p:custDataLst>
              <p:tags r:id="rId5"/>
            </p:custDataLst>
          </p:nvPr>
        </p:nvSpPr>
        <p:spPr>
          <a:xfrm flipV="1">
            <a:off x="4514246" y="5585097"/>
            <a:ext cx="420615" cy="126307"/>
          </a:xfrm>
          <a:custGeom>
            <a:avLst/>
            <a:gdLst>
              <a:gd name="adj" fmla="val 56966"/>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686" h="206">
                <a:moveTo>
                  <a:pt x="455" y="206"/>
                </a:moveTo>
                <a:lnTo>
                  <a:pt x="572" y="0"/>
                </a:lnTo>
                <a:lnTo>
                  <a:pt x="686" y="0"/>
                </a:lnTo>
                <a:lnTo>
                  <a:pt x="569" y="206"/>
                </a:lnTo>
                <a:lnTo>
                  <a:pt x="455" y="206"/>
                </a:lnTo>
                <a:close/>
                <a:moveTo>
                  <a:pt x="228" y="206"/>
                </a:moveTo>
                <a:lnTo>
                  <a:pt x="345" y="0"/>
                </a:lnTo>
                <a:lnTo>
                  <a:pt x="459" y="0"/>
                </a:lnTo>
                <a:lnTo>
                  <a:pt x="342" y="206"/>
                </a:lnTo>
                <a:lnTo>
                  <a:pt x="228" y="206"/>
                </a:lnTo>
                <a:close/>
                <a:moveTo>
                  <a:pt x="0" y="206"/>
                </a:moveTo>
                <a:lnTo>
                  <a:pt x="117" y="0"/>
                </a:lnTo>
                <a:lnTo>
                  <a:pt x="231" y="0"/>
                </a:lnTo>
                <a:lnTo>
                  <a:pt x="114" y="206"/>
                </a:lnTo>
                <a:lnTo>
                  <a:pt x="0" y="206"/>
                </a:lnTo>
                <a:close/>
              </a:path>
            </a:pathLst>
          </a:custGeom>
          <a:gradFill>
            <a:gsLst>
              <a:gs pos="0">
                <a:schemeClr val="accent6">
                  <a:alpha val="100000"/>
                </a:schemeClr>
              </a:gs>
              <a:gs pos="100000">
                <a:schemeClr val="accent6">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latin typeface="MiSans Normal" panose="00000500000000000000" charset="-122"/>
              <a:ea typeface="MiSans Normal" panose="00000500000000000000" charset="-122"/>
              <a:sym typeface="MiSans Normal" panose="00000500000000000000" charset="-122"/>
            </a:endParaRPr>
          </a:p>
        </p:txBody>
      </p:sp>
      <p:sp>
        <p:nvSpPr>
          <p:cNvPr id="59" name="任意多边形: 形状 367"/>
          <p:cNvSpPr/>
          <p:nvPr>
            <p:custDataLst>
              <p:tags r:id="rId6"/>
            </p:custDataLst>
          </p:nvPr>
        </p:nvSpPr>
        <p:spPr>
          <a:xfrm>
            <a:off x="4605604" y="5251548"/>
            <a:ext cx="3035666" cy="369111"/>
          </a:xfrm>
          <a:custGeom>
            <a:avLst/>
            <a:gdLst>
              <a:gd name="connsiteX0" fmla="*/ 0 w 2382520"/>
              <a:gd name="connsiteY0" fmla="*/ 106680 h 289560"/>
              <a:gd name="connsiteX1" fmla="*/ 254000 w 2382520"/>
              <a:gd name="connsiteY1" fmla="*/ 106680 h 289560"/>
              <a:gd name="connsiteX2" fmla="*/ 350520 w 2382520"/>
              <a:gd name="connsiteY2" fmla="*/ 289560 h 289560"/>
              <a:gd name="connsiteX3" fmla="*/ 2255520 w 2382520"/>
              <a:gd name="connsiteY3" fmla="*/ 289560 h 289560"/>
              <a:gd name="connsiteX4" fmla="*/ 2382520 w 2382520"/>
              <a:gd name="connsiteY4" fmla="*/ 167640 h 289560"/>
              <a:gd name="connsiteX5" fmla="*/ 2382520 w 2382520"/>
              <a:gd name="connsiteY5" fmla="*/ 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2520" h="289560">
                <a:moveTo>
                  <a:pt x="0" y="106680"/>
                </a:moveTo>
                <a:lnTo>
                  <a:pt x="254000" y="106680"/>
                </a:lnTo>
                <a:lnTo>
                  <a:pt x="350520" y="289560"/>
                </a:lnTo>
                <a:lnTo>
                  <a:pt x="2255520" y="289560"/>
                </a:lnTo>
                <a:lnTo>
                  <a:pt x="2382520" y="167640"/>
                </a:lnTo>
                <a:lnTo>
                  <a:pt x="2382520" y="0"/>
                </a:lnTo>
              </a:path>
            </a:pathLst>
          </a:custGeom>
          <a:noFill/>
          <a:ln w="6350">
            <a:solidFill>
              <a:schemeClr val="accent6">
                <a:alpha val="80000"/>
              </a:schemeClr>
            </a:solidFill>
          </a:ln>
          <a:effectLst>
            <a:glow rad="25400">
              <a:schemeClr val="accent6">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73" name="图片 72"/>
          <p:cNvPicPr>
            <a:picLocks noChangeAspect="1"/>
          </p:cNvPicPr>
          <p:nvPr>
            <p:custDataLst>
              <p:tags r:id="rId7"/>
            </p:custDataLst>
          </p:nvPr>
        </p:nvPicPr>
        <p:blipFill>
          <a:blip r:embed="rId8">
            <a:alphaModFix amt="25000"/>
            <a:duotone>
              <a:schemeClr val="accent1">
                <a:shade val="45000"/>
                <a:satMod val="135000"/>
              </a:schemeClr>
              <a:prstClr val="white"/>
            </a:duotone>
          </a:blip>
          <a:stretch>
            <a:fillRect/>
          </a:stretch>
        </p:blipFill>
        <p:spPr>
          <a:xfrm>
            <a:off x="5067300" y="5601039"/>
            <a:ext cx="2123924" cy="223797"/>
          </a:xfrm>
          <a:prstGeom prst="rect">
            <a:avLst/>
          </a:prstGeom>
        </p:spPr>
      </p:pic>
      <p:pic>
        <p:nvPicPr>
          <p:cNvPr id="74" name="图片 73"/>
          <p:cNvPicPr>
            <a:picLocks noChangeAspect="1"/>
          </p:cNvPicPr>
          <p:nvPr>
            <p:custDataLst>
              <p:tags r:id="rId9"/>
            </p:custDataLst>
          </p:nvPr>
        </p:nvPicPr>
        <p:blipFill>
          <a:blip r:embed="rId8">
            <a:duotone>
              <a:schemeClr val="accent1">
                <a:shade val="45000"/>
                <a:satMod val="135000"/>
              </a:schemeClr>
              <a:prstClr val="white"/>
            </a:duotone>
          </a:blip>
          <a:stretch>
            <a:fillRect/>
          </a:stretch>
        </p:blipFill>
        <p:spPr>
          <a:xfrm>
            <a:off x="5558426" y="5678295"/>
            <a:ext cx="1141670" cy="69285"/>
          </a:xfrm>
          <a:prstGeom prst="rect">
            <a:avLst/>
          </a:prstGeom>
        </p:spPr>
      </p:pic>
      <p:sp>
        <p:nvSpPr>
          <p:cNvPr id="75" name="菱形 74"/>
          <p:cNvSpPr/>
          <p:nvPr>
            <p:custDataLst>
              <p:tags r:id="rId10"/>
            </p:custDataLst>
          </p:nvPr>
        </p:nvSpPr>
        <p:spPr>
          <a:xfrm flipV="1">
            <a:off x="5017635" y="5704047"/>
            <a:ext cx="2223253" cy="17168"/>
          </a:xfrm>
          <a:prstGeom prst="diamond">
            <a:avLst/>
          </a:prstGeom>
          <a:gradFill>
            <a:gsLst>
              <a:gs pos="0">
                <a:schemeClr val="accent6">
                  <a:alpha val="10000"/>
                </a:schemeClr>
              </a:gs>
              <a:gs pos="100000">
                <a:schemeClr val="accent6">
                  <a:alpha val="10000"/>
                </a:schemeClr>
              </a:gs>
              <a:gs pos="50000">
                <a:srgbClr val="FFFFFF"/>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86" name="剪去对角的矩形 85"/>
          <p:cNvSpPr/>
          <p:nvPr>
            <p:custDataLst>
              <p:tags r:id="rId11"/>
            </p:custDataLst>
          </p:nvPr>
        </p:nvSpPr>
        <p:spPr>
          <a:xfrm>
            <a:off x="5141490" y="1595996"/>
            <a:ext cx="1949178" cy="583711"/>
          </a:xfrm>
          <a:prstGeom prst="snip2DiagRect">
            <a:avLst>
              <a:gd name="adj1" fmla="val 0"/>
              <a:gd name="adj2" fmla="val 24165"/>
            </a:avLst>
          </a:prstGeom>
          <a:gradFill>
            <a:gsLst>
              <a:gs pos="52000">
                <a:schemeClr val="accent6">
                  <a:alpha val="0"/>
                </a:schemeClr>
              </a:gs>
              <a:gs pos="0">
                <a:schemeClr val="accent6">
                  <a:alpha val="20000"/>
                </a:schemeClr>
              </a:gs>
              <a:gs pos="100000">
                <a:schemeClr val="accent6">
                  <a:alpha val="20000"/>
                </a:schemeClr>
              </a:gs>
            </a:gsLst>
            <a:lin ang="2700000" scaled="0"/>
          </a:gradFill>
          <a:ln w="9525">
            <a:solidFill>
              <a:schemeClr val="accent6">
                <a:alpha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b="1">
                <a:solidFill>
                  <a:schemeClr val="accent6">
                    <a:lumMod val="75000"/>
                  </a:schemeClr>
                </a:solidFill>
                <a:uFillTx/>
                <a:latin typeface="+mn-ea"/>
                <a:cs typeface="MiSans Normal" panose="00000500000000000000" charset="-122"/>
                <a:sym typeface="MiSans Normal" panose="00000500000000000000" charset="-122"/>
              </a:rPr>
              <a:t>6. </a:t>
            </a:r>
            <a:r>
              <a:rPr lang="zh-CN" altLang="en-US" b="1">
                <a:solidFill>
                  <a:schemeClr val="accent6">
                    <a:lumMod val="75000"/>
                  </a:schemeClr>
                </a:solidFill>
                <a:uFillTx/>
                <a:latin typeface="+mn-ea"/>
                <a:cs typeface="MiSans Normal" panose="00000500000000000000" charset="-122"/>
                <a:sym typeface="MiSans Normal" panose="00000500000000000000" charset="-122"/>
              </a:rPr>
              <a:t>协议保障与工作时间限制</a:t>
            </a:r>
            <a:endParaRPr lang="zh-CN" altLang="en-US" b="1">
              <a:solidFill>
                <a:schemeClr val="accent6">
                  <a:lumMod val="75000"/>
                </a:schemeClr>
              </a:solidFill>
              <a:uFillTx/>
              <a:latin typeface="+mn-ea"/>
              <a:cs typeface="MiSans Normal" panose="00000500000000000000" charset="-122"/>
              <a:sym typeface="MiSans Normal" panose="00000500000000000000" charset="-122"/>
            </a:endParaRPr>
          </a:p>
        </p:txBody>
      </p:sp>
      <p:sp>
        <p:nvSpPr>
          <p:cNvPr id="103" name="任意多边形: 形状 155"/>
          <p:cNvSpPr/>
          <p:nvPr>
            <p:custDataLst>
              <p:tags r:id="rId12"/>
            </p:custDataLst>
          </p:nvPr>
        </p:nvSpPr>
        <p:spPr>
          <a:xfrm>
            <a:off x="5126775" y="1566565"/>
            <a:ext cx="276527" cy="191300"/>
          </a:xfrm>
          <a:custGeom>
            <a:avLst/>
            <a:gdLst>
              <a:gd name="connsiteX0" fmla="*/ 41529 w 614933"/>
              <a:gd name="connsiteY0" fmla="*/ 385477 h 385476"/>
              <a:gd name="connsiteX1" fmla="*/ 0 w 614933"/>
              <a:gd name="connsiteY1" fmla="*/ 343853 h 385476"/>
              <a:gd name="connsiteX2" fmla="*/ 0 w 614933"/>
              <a:gd name="connsiteY2" fmla="*/ 32099 h 385476"/>
              <a:gd name="connsiteX3" fmla="*/ 237935 w 614933"/>
              <a:gd name="connsiteY3" fmla="*/ 32099 h 385476"/>
              <a:gd name="connsiteX4" fmla="*/ 270034 w 614933"/>
              <a:gd name="connsiteY4" fmla="*/ 0 h 385476"/>
              <a:gd name="connsiteX5" fmla="*/ 538258 w 614933"/>
              <a:gd name="connsiteY5" fmla="*/ 0 h 385476"/>
              <a:gd name="connsiteX6" fmla="*/ 614934 w 614933"/>
              <a:gd name="connsiteY6" fmla="*/ 76676 h 385476"/>
              <a:gd name="connsiteX7" fmla="*/ 41529 w 614933"/>
              <a:gd name="connsiteY7" fmla="*/ 76676 h 385476"/>
              <a:gd name="connsiteX8" fmla="*/ 41529 w 614933"/>
              <a:gd name="connsiteY8" fmla="*/ 385477 h 38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933" h="385476">
                <a:moveTo>
                  <a:pt x="41529" y="385477"/>
                </a:moveTo>
                <a:lnTo>
                  <a:pt x="0" y="343853"/>
                </a:lnTo>
                <a:lnTo>
                  <a:pt x="0" y="32099"/>
                </a:lnTo>
                <a:lnTo>
                  <a:pt x="237935" y="32099"/>
                </a:lnTo>
                <a:lnTo>
                  <a:pt x="270034" y="0"/>
                </a:lnTo>
                <a:lnTo>
                  <a:pt x="538258" y="0"/>
                </a:lnTo>
                <a:lnTo>
                  <a:pt x="614934" y="76676"/>
                </a:lnTo>
                <a:lnTo>
                  <a:pt x="41529" y="76676"/>
                </a:lnTo>
                <a:lnTo>
                  <a:pt x="41529" y="385477"/>
                </a:lnTo>
                <a:close/>
              </a:path>
            </a:pathLst>
          </a:custGeom>
          <a:solidFill>
            <a:schemeClr val="accent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cxnSp>
        <p:nvCxnSpPr>
          <p:cNvPr id="104" name="直接连接符 103"/>
          <p:cNvCxnSpPr/>
          <p:nvPr>
            <p:custDataLst>
              <p:tags r:id="rId13"/>
            </p:custDataLst>
          </p:nvPr>
        </p:nvCxnSpPr>
        <p:spPr>
          <a:xfrm flipV="1">
            <a:off x="7086989" y="1985341"/>
            <a:ext cx="0" cy="139183"/>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sp>
        <p:nvSpPr>
          <p:cNvPr id="97" name="任意多边形 96"/>
          <p:cNvSpPr/>
          <p:nvPr>
            <p:custDataLst>
              <p:tags r:id="rId14"/>
            </p:custDataLst>
          </p:nvPr>
        </p:nvSpPr>
        <p:spPr>
          <a:xfrm>
            <a:off x="918782" y="1841866"/>
            <a:ext cx="3204280" cy="3868925"/>
          </a:xfrm>
          <a:custGeom>
            <a:avLst/>
            <a:gdLst>
              <a:gd name="adj1" fmla="val 0"/>
              <a:gd name="adj2" fmla="val 24165"/>
              <a:gd name="a1" fmla="pin 0 adj1 50000"/>
              <a:gd name="a2" fmla="pin 0 adj2 50000"/>
              <a:gd name="lx1" fmla="*/ ss a1 100000"/>
              <a:gd name="lx2" fmla="+- r 0 lx1"/>
              <a:gd name="ly1" fmla="+- b 0 lx1"/>
              <a:gd name="rx1" fmla="*/ ss a2 100000"/>
              <a:gd name="rx2" fmla="+- r 0 rx1"/>
              <a:gd name="ry1" fmla="+- b 0 rx1"/>
              <a:gd name="d" fmla="+- lx1 0 rx1"/>
              <a:gd name="dx" fmla="?: d lx1 rx1"/>
              <a:gd name="il" fmla="*/ dx 1 2"/>
              <a:gd name="ir" fmla="+- r 0 il"/>
              <a:gd name="ib" fmla="+- b 0 il"/>
            </a:gdLst>
            <a:ahLst/>
            <a:cxnLst>
              <a:cxn ang="0">
                <a:pos x="r" y="vc"/>
              </a:cxn>
              <a:cxn ang="cd4">
                <a:pos x="hc" y="b"/>
              </a:cxn>
              <a:cxn ang="cd2">
                <a:pos x="l" y="vc"/>
              </a:cxn>
              <a:cxn ang="3">
                <a:pos x="hc" y="t"/>
              </a:cxn>
            </a:cxnLst>
            <a:rect l="l" t="t" r="r" b="b"/>
            <a:pathLst>
              <a:path w="5226" h="6310">
                <a:moveTo>
                  <a:pt x="245" y="0"/>
                </a:moveTo>
                <a:lnTo>
                  <a:pt x="1024" y="0"/>
                </a:lnTo>
                <a:lnTo>
                  <a:pt x="1024" y="321"/>
                </a:lnTo>
                <a:lnTo>
                  <a:pt x="1255" y="553"/>
                </a:lnTo>
                <a:lnTo>
                  <a:pt x="4203" y="553"/>
                </a:lnTo>
                <a:lnTo>
                  <a:pt x="4203" y="0"/>
                </a:lnTo>
                <a:lnTo>
                  <a:pt x="4970" y="0"/>
                </a:lnTo>
                <a:lnTo>
                  <a:pt x="5226" y="256"/>
                </a:lnTo>
                <a:lnTo>
                  <a:pt x="5226" y="1941"/>
                </a:lnTo>
                <a:lnTo>
                  <a:pt x="5226" y="1942"/>
                </a:lnTo>
                <a:lnTo>
                  <a:pt x="5226" y="2684"/>
                </a:lnTo>
                <a:lnTo>
                  <a:pt x="5096" y="2716"/>
                </a:lnTo>
                <a:lnTo>
                  <a:pt x="5096" y="3855"/>
                </a:lnTo>
                <a:lnTo>
                  <a:pt x="5226" y="3887"/>
                </a:lnTo>
                <a:lnTo>
                  <a:pt x="5226" y="6025"/>
                </a:lnTo>
                <a:lnTo>
                  <a:pt x="4941" y="6310"/>
                </a:lnTo>
                <a:lnTo>
                  <a:pt x="777" y="6310"/>
                </a:lnTo>
                <a:lnTo>
                  <a:pt x="597" y="5972"/>
                </a:lnTo>
                <a:lnTo>
                  <a:pt x="1" y="5972"/>
                </a:lnTo>
                <a:lnTo>
                  <a:pt x="1" y="3891"/>
                </a:lnTo>
                <a:lnTo>
                  <a:pt x="144" y="3855"/>
                </a:lnTo>
                <a:lnTo>
                  <a:pt x="144" y="2716"/>
                </a:lnTo>
                <a:lnTo>
                  <a:pt x="1" y="2680"/>
                </a:lnTo>
                <a:lnTo>
                  <a:pt x="1" y="1931"/>
                </a:lnTo>
                <a:lnTo>
                  <a:pt x="0" y="1930"/>
                </a:lnTo>
                <a:lnTo>
                  <a:pt x="0" y="245"/>
                </a:lnTo>
                <a:lnTo>
                  <a:pt x="245" y="0"/>
                </a:lnTo>
                <a:close/>
              </a:path>
            </a:pathLst>
          </a:custGeom>
          <a:gradFill>
            <a:gsLst>
              <a:gs pos="52000">
                <a:schemeClr val="accent6">
                  <a:alpha val="0"/>
                </a:schemeClr>
              </a:gs>
              <a:gs pos="0">
                <a:schemeClr val="accent6">
                  <a:alpha val="20000"/>
                </a:schemeClr>
              </a:gs>
              <a:gs pos="100000">
                <a:schemeClr val="accent6">
                  <a:alpha val="20000"/>
                </a:schemeClr>
              </a:gs>
            </a:gsLst>
            <a:lin ang="2700000" scaled="0"/>
          </a:gradFill>
          <a:ln w="9525">
            <a:gradFill>
              <a:gsLst>
                <a:gs pos="24000">
                  <a:schemeClr val="accent6">
                    <a:alpha val="0"/>
                  </a:schemeClr>
                </a:gs>
                <a:gs pos="94000">
                  <a:schemeClr val="accent6">
                    <a:alpha val="70000"/>
                  </a:schemeClr>
                </a:gs>
              </a:gsLst>
              <a:path path="circle">
                <a:fillToRect l="50000" t="50000" r="50000" b="5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32422" tIns="701253" rIns="532422" bIns="455676"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a:ln>
                  <a:noFill/>
                </a:ln>
                <a:solidFill>
                  <a:schemeClr val="tx1">
                    <a:lumMod val="85000"/>
                    <a:lumOff val="15000"/>
                  </a:schemeClr>
                </a:solidFill>
                <a:effectLst/>
                <a:latin typeface="+mn-ea"/>
                <a:cs typeface="MiSans Normal" panose="00000500000000000000" charset="-122"/>
                <a:sym typeface="MiSans Normal" panose="00000500000000000000" charset="-122"/>
              </a:rPr>
              <a:t>学校应为实习学生投保实习责任保险，覆盖实习期间的人身伤害、财产损失及第三方责任风险。实习单位可根据需要为学生补充购买意外伤害保险。</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p:txBody>
      </p:sp>
      <p:sp>
        <p:nvSpPr>
          <p:cNvPr id="348" name="直角三角形 347"/>
          <p:cNvSpPr/>
          <p:nvPr>
            <p:custDataLst>
              <p:tags r:id="rId15"/>
            </p:custDataLst>
          </p:nvPr>
        </p:nvSpPr>
        <p:spPr>
          <a:xfrm rot="16200000">
            <a:off x="3983265" y="5569156"/>
            <a:ext cx="145928" cy="145928"/>
          </a:xfrm>
          <a:prstGeom prst="rtTriangle">
            <a:avLst/>
          </a:prstGeom>
          <a:noFill/>
          <a:ln w="6350">
            <a:solidFill>
              <a:schemeClr val="accent6">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349" name="梯形 348"/>
          <p:cNvSpPr/>
          <p:nvPr>
            <p:custDataLst>
              <p:tags r:id="rId16"/>
            </p:custDataLst>
          </p:nvPr>
        </p:nvSpPr>
        <p:spPr>
          <a:xfrm rot="5400000">
            <a:off x="644094" y="3837643"/>
            <a:ext cx="609463" cy="34949"/>
          </a:xfrm>
          <a:prstGeom prst="trapezoid">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350" name="梯形 349"/>
          <p:cNvSpPr/>
          <p:nvPr>
            <p:custDataLst>
              <p:tags r:id="rId17"/>
            </p:custDataLst>
          </p:nvPr>
        </p:nvSpPr>
        <p:spPr>
          <a:xfrm rot="16200000" flipH="1">
            <a:off x="3797483" y="3829672"/>
            <a:ext cx="625405" cy="34949"/>
          </a:xfrm>
          <a:prstGeom prst="trapezoid">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352" name="任意多边形 351"/>
          <p:cNvSpPr/>
          <p:nvPr>
            <p:custDataLst>
              <p:tags r:id="rId18"/>
            </p:custDataLst>
          </p:nvPr>
        </p:nvSpPr>
        <p:spPr>
          <a:xfrm flipV="1">
            <a:off x="920008" y="5586324"/>
            <a:ext cx="420615" cy="126307"/>
          </a:xfrm>
          <a:custGeom>
            <a:avLst/>
            <a:gdLst>
              <a:gd name="adj" fmla="val 56966"/>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686" h="206">
                <a:moveTo>
                  <a:pt x="455" y="206"/>
                </a:moveTo>
                <a:lnTo>
                  <a:pt x="572" y="0"/>
                </a:lnTo>
                <a:lnTo>
                  <a:pt x="686" y="0"/>
                </a:lnTo>
                <a:lnTo>
                  <a:pt x="569" y="206"/>
                </a:lnTo>
                <a:lnTo>
                  <a:pt x="455" y="206"/>
                </a:lnTo>
                <a:close/>
                <a:moveTo>
                  <a:pt x="228" y="206"/>
                </a:moveTo>
                <a:lnTo>
                  <a:pt x="345" y="0"/>
                </a:lnTo>
                <a:lnTo>
                  <a:pt x="459" y="0"/>
                </a:lnTo>
                <a:lnTo>
                  <a:pt x="342" y="206"/>
                </a:lnTo>
                <a:lnTo>
                  <a:pt x="228" y="206"/>
                </a:lnTo>
                <a:close/>
                <a:moveTo>
                  <a:pt x="0" y="206"/>
                </a:moveTo>
                <a:lnTo>
                  <a:pt x="117" y="0"/>
                </a:lnTo>
                <a:lnTo>
                  <a:pt x="231" y="0"/>
                </a:lnTo>
                <a:lnTo>
                  <a:pt x="114" y="206"/>
                </a:lnTo>
                <a:lnTo>
                  <a:pt x="0" y="206"/>
                </a:lnTo>
                <a:close/>
              </a:path>
            </a:pathLst>
          </a:custGeom>
          <a:gradFill>
            <a:gsLst>
              <a:gs pos="0">
                <a:schemeClr val="accent6">
                  <a:alpha val="100000"/>
                </a:schemeClr>
              </a:gs>
              <a:gs pos="100000">
                <a:schemeClr val="accent6">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latin typeface="MiSans Normal" panose="00000500000000000000" charset="-122"/>
              <a:ea typeface="MiSans Normal" panose="00000500000000000000" charset="-122"/>
              <a:sym typeface="MiSans Normal" panose="00000500000000000000" charset="-122"/>
            </a:endParaRPr>
          </a:p>
        </p:txBody>
      </p:sp>
      <p:sp>
        <p:nvSpPr>
          <p:cNvPr id="368" name="任意多边形: 形状 367"/>
          <p:cNvSpPr/>
          <p:nvPr>
            <p:custDataLst>
              <p:tags r:id="rId19"/>
            </p:custDataLst>
          </p:nvPr>
        </p:nvSpPr>
        <p:spPr>
          <a:xfrm>
            <a:off x="1011366" y="5252774"/>
            <a:ext cx="3035666" cy="369111"/>
          </a:xfrm>
          <a:custGeom>
            <a:avLst/>
            <a:gdLst>
              <a:gd name="connsiteX0" fmla="*/ 0 w 2382520"/>
              <a:gd name="connsiteY0" fmla="*/ 106680 h 289560"/>
              <a:gd name="connsiteX1" fmla="*/ 254000 w 2382520"/>
              <a:gd name="connsiteY1" fmla="*/ 106680 h 289560"/>
              <a:gd name="connsiteX2" fmla="*/ 350520 w 2382520"/>
              <a:gd name="connsiteY2" fmla="*/ 289560 h 289560"/>
              <a:gd name="connsiteX3" fmla="*/ 2255520 w 2382520"/>
              <a:gd name="connsiteY3" fmla="*/ 289560 h 289560"/>
              <a:gd name="connsiteX4" fmla="*/ 2382520 w 2382520"/>
              <a:gd name="connsiteY4" fmla="*/ 167640 h 289560"/>
              <a:gd name="connsiteX5" fmla="*/ 2382520 w 2382520"/>
              <a:gd name="connsiteY5" fmla="*/ 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2520" h="289560">
                <a:moveTo>
                  <a:pt x="0" y="106680"/>
                </a:moveTo>
                <a:lnTo>
                  <a:pt x="254000" y="106680"/>
                </a:lnTo>
                <a:lnTo>
                  <a:pt x="350520" y="289560"/>
                </a:lnTo>
                <a:lnTo>
                  <a:pt x="2255520" y="289560"/>
                </a:lnTo>
                <a:lnTo>
                  <a:pt x="2382520" y="167640"/>
                </a:lnTo>
                <a:lnTo>
                  <a:pt x="2382520" y="0"/>
                </a:lnTo>
              </a:path>
            </a:pathLst>
          </a:custGeom>
          <a:noFill/>
          <a:ln w="6350">
            <a:solidFill>
              <a:schemeClr val="accent6">
                <a:alpha val="80000"/>
              </a:schemeClr>
            </a:solidFill>
          </a:ln>
          <a:effectLst>
            <a:glow rad="25400">
              <a:schemeClr val="accent6">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69" name="图片 68"/>
          <p:cNvPicPr>
            <a:picLocks noChangeAspect="1"/>
          </p:cNvPicPr>
          <p:nvPr>
            <p:custDataLst>
              <p:tags r:id="rId20"/>
            </p:custDataLst>
          </p:nvPr>
        </p:nvPicPr>
        <p:blipFill>
          <a:blip r:embed="rId8">
            <a:alphaModFix amt="25000"/>
            <a:duotone>
              <a:schemeClr val="accent1">
                <a:shade val="45000"/>
                <a:satMod val="135000"/>
              </a:schemeClr>
              <a:prstClr val="white"/>
            </a:duotone>
          </a:blip>
          <a:stretch>
            <a:fillRect/>
          </a:stretch>
        </p:blipFill>
        <p:spPr>
          <a:xfrm>
            <a:off x="1473062" y="5602265"/>
            <a:ext cx="2123924" cy="223797"/>
          </a:xfrm>
          <a:prstGeom prst="rect">
            <a:avLst/>
          </a:prstGeom>
        </p:spPr>
      </p:pic>
      <p:pic>
        <p:nvPicPr>
          <p:cNvPr id="70" name="图片 69"/>
          <p:cNvPicPr>
            <a:picLocks noChangeAspect="1"/>
          </p:cNvPicPr>
          <p:nvPr>
            <p:custDataLst>
              <p:tags r:id="rId21"/>
            </p:custDataLst>
          </p:nvPr>
        </p:nvPicPr>
        <p:blipFill>
          <a:blip r:embed="rId8">
            <a:duotone>
              <a:schemeClr val="accent1">
                <a:shade val="45000"/>
                <a:satMod val="135000"/>
              </a:schemeClr>
              <a:prstClr val="white"/>
            </a:duotone>
          </a:blip>
          <a:stretch>
            <a:fillRect/>
          </a:stretch>
        </p:blipFill>
        <p:spPr>
          <a:xfrm>
            <a:off x="1964189" y="5679521"/>
            <a:ext cx="1141670" cy="69285"/>
          </a:xfrm>
          <a:prstGeom prst="rect">
            <a:avLst/>
          </a:prstGeom>
        </p:spPr>
      </p:pic>
      <p:sp>
        <p:nvSpPr>
          <p:cNvPr id="71" name="菱形 70"/>
          <p:cNvSpPr/>
          <p:nvPr>
            <p:custDataLst>
              <p:tags r:id="rId22"/>
            </p:custDataLst>
          </p:nvPr>
        </p:nvSpPr>
        <p:spPr>
          <a:xfrm flipV="1">
            <a:off x="1423398" y="5705273"/>
            <a:ext cx="2223253" cy="17168"/>
          </a:xfrm>
          <a:prstGeom prst="diamond">
            <a:avLst/>
          </a:prstGeom>
          <a:gradFill>
            <a:gsLst>
              <a:gs pos="0">
                <a:schemeClr val="accent6">
                  <a:alpha val="10000"/>
                </a:schemeClr>
              </a:gs>
              <a:gs pos="100000">
                <a:schemeClr val="accent6">
                  <a:alpha val="10000"/>
                </a:schemeClr>
              </a:gs>
              <a:gs pos="50000">
                <a:srgbClr val="FFFFFF"/>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99" name="剪去对角的矩形 98"/>
          <p:cNvSpPr/>
          <p:nvPr>
            <p:custDataLst>
              <p:tags r:id="rId23"/>
            </p:custDataLst>
          </p:nvPr>
        </p:nvSpPr>
        <p:spPr>
          <a:xfrm>
            <a:off x="1546639" y="1594770"/>
            <a:ext cx="1949178" cy="583711"/>
          </a:xfrm>
          <a:prstGeom prst="snip2DiagRect">
            <a:avLst>
              <a:gd name="adj1" fmla="val 0"/>
              <a:gd name="adj2" fmla="val 24165"/>
            </a:avLst>
          </a:prstGeom>
          <a:gradFill>
            <a:gsLst>
              <a:gs pos="52000">
                <a:schemeClr val="accent6">
                  <a:alpha val="0"/>
                </a:schemeClr>
              </a:gs>
              <a:gs pos="0">
                <a:schemeClr val="accent6">
                  <a:alpha val="20000"/>
                </a:schemeClr>
              </a:gs>
              <a:gs pos="100000">
                <a:schemeClr val="accent6">
                  <a:alpha val="20000"/>
                </a:schemeClr>
              </a:gs>
            </a:gsLst>
            <a:lin ang="2700000" scaled="0"/>
          </a:gradFill>
          <a:ln w="9525">
            <a:solidFill>
              <a:schemeClr val="accent6">
                <a:alpha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b="1">
                <a:solidFill>
                  <a:schemeClr val="accent6">
                    <a:lumMod val="75000"/>
                  </a:schemeClr>
                </a:solidFill>
                <a:uFillTx/>
                <a:latin typeface="+mn-ea"/>
                <a:cs typeface="MiSans Normal" panose="00000500000000000000" charset="-122"/>
                <a:sym typeface="MiSans Normal" panose="00000500000000000000" charset="-122"/>
              </a:rPr>
              <a:t>5. </a:t>
            </a:r>
            <a:r>
              <a:rPr lang="zh-CN" altLang="en-US" b="1">
                <a:solidFill>
                  <a:schemeClr val="accent6">
                    <a:lumMod val="75000"/>
                  </a:schemeClr>
                </a:solidFill>
                <a:uFillTx/>
                <a:latin typeface="+mn-ea"/>
                <a:cs typeface="MiSans Normal" panose="00000500000000000000" charset="-122"/>
                <a:sym typeface="MiSans Normal" panose="00000500000000000000" charset="-122"/>
              </a:rPr>
              <a:t>保险保障权</a:t>
            </a:r>
            <a:endParaRPr lang="zh-CN" altLang="en-US" b="1">
              <a:solidFill>
                <a:schemeClr val="accent6">
                  <a:lumMod val="75000"/>
                </a:schemeClr>
              </a:solidFill>
              <a:uFillTx/>
              <a:latin typeface="+mn-ea"/>
              <a:cs typeface="MiSans Normal" panose="00000500000000000000" charset="-122"/>
              <a:sym typeface="MiSans Normal" panose="00000500000000000000" charset="-122"/>
            </a:endParaRPr>
          </a:p>
        </p:txBody>
      </p:sp>
      <p:sp>
        <p:nvSpPr>
          <p:cNvPr id="101" name="任意多边形: 形状 155"/>
          <p:cNvSpPr/>
          <p:nvPr>
            <p:custDataLst>
              <p:tags r:id="rId24"/>
            </p:custDataLst>
          </p:nvPr>
        </p:nvSpPr>
        <p:spPr>
          <a:xfrm>
            <a:off x="1531924" y="1565339"/>
            <a:ext cx="276527" cy="191300"/>
          </a:xfrm>
          <a:custGeom>
            <a:avLst/>
            <a:gdLst>
              <a:gd name="connsiteX0" fmla="*/ 41529 w 614933"/>
              <a:gd name="connsiteY0" fmla="*/ 385477 h 385476"/>
              <a:gd name="connsiteX1" fmla="*/ 0 w 614933"/>
              <a:gd name="connsiteY1" fmla="*/ 343853 h 385476"/>
              <a:gd name="connsiteX2" fmla="*/ 0 w 614933"/>
              <a:gd name="connsiteY2" fmla="*/ 32099 h 385476"/>
              <a:gd name="connsiteX3" fmla="*/ 237935 w 614933"/>
              <a:gd name="connsiteY3" fmla="*/ 32099 h 385476"/>
              <a:gd name="connsiteX4" fmla="*/ 270034 w 614933"/>
              <a:gd name="connsiteY4" fmla="*/ 0 h 385476"/>
              <a:gd name="connsiteX5" fmla="*/ 538258 w 614933"/>
              <a:gd name="connsiteY5" fmla="*/ 0 h 385476"/>
              <a:gd name="connsiteX6" fmla="*/ 614934 w 614933"/>
              <a:gd name="connsiteY6" fmla="*/ 76676 h 385476"/>
              <a:gd name="connsiteX7" fmla="*/ 41529 w 614933"/>
              <a:gd name="connsiteY7" fmla="*/ 76676 h 385476"/>
              <a:gd name="connsiteX8" fmla="*/ 41529 w 614933"/>
              <a:gd name="connsiteY8" fmla="*/ 385477 h 38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933" h="385476">
                <a:moveTo>
                  <a:pt x="41529" y="385477"/>
                </a:moveTo>
                <a:lnTo>
                  <a:pt x="0" y="343853"/>
                </a:lnTo>
                <a:lnTo>
                  <a:pt x="0" y="32099"/>
                </a:lnTo>
                <a:lnTo>
                  <a:pt x="237935" y="32099"/>
                </a:lnTo>
                <a:lnTo>
                  <a:pt x="270034" y="0"/>
                </a:lnTo>
                <a:lnTo>
                  <a:pt x="538258" y="0"/>
                </a:lnTo>
                <a:lnTo>
                  <a:pt x="614934" y="76676"/>
                </a:lnTo>
                <a:lnTo>
                  <a:pt x="41529" y="76676"/>
                </a:lnTo>
                <a:lnTo>
                  <a:pt x="41529" y="385477"/>
                </a:lnTo>
                <a:close/>
              </a:path>
            </a:pathLst>
          </a:custGeom>
          <a:solidFill>
            <a:schemeClr val="accent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cxnSp>
        <p:nvCxnSpPr>
          <p:cNvPr id="102" name="直接连接符 101"/>
          <p:cNvCxnSpPr/>
          <p:nvPr>
            <p:custDataLst>
              <p:tags r:id="rId25"/>
            </p:custDataLst>
          </p:nvPr>
        </p:nvCxnSpPr>
        <p:spPr>
          <a:xfrm flipV="1">
            <a:off x="3492138" y="1984115"/>
            <a:ext cx="0" cy="139183"/>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8" name="任意多边形 107"/>
          <p:cNvSpPr/>
          <p:nvPr>
            <p:custDataLst>
              <p:tags r:id="rId26"/>
            </p:custDataLst>
          </p:nvPr>
        </p:nvSpPr>
        <p:spPr>
          <a:xfrm>
            <a:off x="8107870" y="1838187"/>
            <a:ext cx="3204280" cy="3868925"/>
          </a:xfrm>
          <a:custGeom>
            <a:avLst/>
            <a:gdLst>
              <a:gd name="adj1" fmla="val 0"/>
              <a:gd name="adj2" fmla="val 24165"/>
              <a:gd name="a1" fmla="pin 0 adj1 50000"/>
              <a:gd name="a2" fmla="pin 0 adj2 50000"/>
              <a:gd name="lx1" fmla="*/ ss a1 100000"/>
              <a:gd name="lx2" fmla="+- r 0 lx1"/>
              <a:gd name="ly1" fmla="+- b 0 lx1"/>
              <a:gd name="rx1" fmla="*/ ss a2 100000"/>
              <a:gd name="rx2" fmla="+- r 0 rx1"/>
              <a:gd name="ry1" fmla="+- b 0 rx1"/>
              <a:gd name="d" fmla="+- lx1 0 rx1"/>
              <a:gd name="dx" fmla="?: d lx1 rx1"/>
              <a:gd name="il" fmla="*/ dx 1 2"/>
              <a:gd name="ir" fmla="+- r 0 il"/>
              <a:gd name="ib" fmla="+- b 0 il"/>
            </a:gdLst>
            <a:ahLst/>
            <a:cxnLst>
              <a:cxn ang="0">
                <a:pos x="r" y="vc"/>
              </a:cxn>
              <a:cxn ang="cd4">
                <a:pos x="hc" y="b"/>
              </a:cxn>
              <a:cxn ang="cd2">
                <a:pos x="l" y="vc"/>
              </a:cxn>
              <a:cxn ang="3">
                <a:pos x="hc" y="t"/>
              </a:cxn>
            </a:cxnLst>
            <a:rect l="l" t="t" r="r" b="b"/>
            <a:pathLst>
              <a:path w="5226" h="6310">
                <a:moveTo>
                  <a:pt x="245" y="0"/>
                </a:moveTo>
                <a:lnTo>
                  <a:pt x="1024" y="0"/>
                </a:lnTo>
                <a:lnTo>
                  <a:pt x="1024" y="321"/>
                </a:lnTo>
                <a:lnTo>
                  <a:pt x="1255" y="553"/>
                </a:lnTo>
                <a:lnTo>
                  <a:pt x="4203" y="553"/>
                </a:lnTo>
                <a:lnTo>
                  <a:pt x="4203" y="0"/>
                </a:lnTo>
                <a:lnTo>
                  <a:pt x="4970" y="0"/>
                </a:lnTo>
                <a:lnTo>
                  <a:pt x="5226" y="256"/>
                </a:lnTo>
                <a:lnTo>
                  <a:pt x="5226" y="1941"/>
                </a:lnTo>
                <a:lnTo>
                  <a:pt x="5226" y="1942"/>
                </a:lnTo>
                <a:lnTo>
                  <a:pt x="5226" y="2684"/>
                </a:lnTo>
                <a:lnTo>
                  <a:pt x="5096" y="2716"/>
                </a:lnTo>
                <a:lnTo>
                  <a:pt x="5096" y="3855"/>
                </a:lnTo>
                <a:lnTo>
                  <a:pt x="5226" y="3887"/>
                </a:lnTo>
                <a:lnTo>
                  <a:pt x="5226" y="6025"/>
                </a:lnTo>
                <a:lnTo>
                  <a:pt x="4941" y="6310"/>
                </a:lnTo>
                <a:lnTo>
                  <a:pt x="777" y="6310"/>
                </a:lnTo>
                <a:lnTo>
                  <a:pt x="597" y="5972"/>
                </a:lnTo>
                <a:lnTo>
                  <a:pt x="1" y="5972"/>
                </a:lnTo>
                <a:lnTo>
                  <a:pt x="1" y="3891"/>
                </a:lnTo>
                <a:lnTo>
                  <a:pt x="144" y="3855"/>
                </a:lnTo>
                <a:lnTo>
                  <a:pt x="144" y="2716"/>
                </a:lnTo>
                <a:lnTo>
                  <a:pt x="1" y="2680"/>
                </a:lnTo>
                <a:lnTo>
                  <a:pt x="1" y="1931"/>
                </a:lnTo>
                <a:lnTo>
                  <a:pt x="0" y="1930"/>
                </a:lnTo>
                <a:lnTo>
                  <a:pt x="0" y="245"/>
                </a:lnTo>
                <a:lnTo>
                  <a:pt x="245" y="0"/>
                </a:lnTo>
                <a:close/>
              </a:path>
            </a:pathLst>
          </a:custGeom>
          <a:gradFill>
            <a:gsLst>
              <a:gs pos="52000">
                <a:schemeClr val="accent6">
                  <a:alpha val="0"/>
                </a:schemeClr>
              </a:gs>
              <a:gs pos="0">
                <a:schemeClr val="accent6">
                  <a:alpha val="20000"/>
                </a:schemeClr>
              </a:gs>
              <a:gs pos="100000">
                <a:schemeClr val="accent6">
                  <a:alpha val="20000"/>
                </a:schemeClr>
              </a:gs>
            </a:gsLst>
            <a:lin ang="2700000" scaled="0"/>
          </a:gradFill>
          <a:ln w="9525">
            <a:gradFill>
              <a:gsLst>
                <a:gs pos="24000">
                  <a:schemeClr val="accent6">
                    <a:alpha val="0"/>
                  </a:schemeClr>
                </a:gs>
                <a:gs pos="94000">
                  <a:schemeClr val="accent6">
                    <a:alpha val="70000"/>
                  </a:schemeClr>
                </a:gs>
              </a:gsLst>
              <a:path path="circle">
                <a:fillToRect l="50000" t="50000" r="50000" b="5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32422" tIns="701253" rIns="532422" bIns="455676"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a:ln>
                  <a:noFill/>
                </a:ln>
                <a:solidFill>
                  <a:schemeClr val="tx1">
                    <a:lumMod val="85000"/>
                    <a:lumOff val="15000"/>
                  </a:schemeClr>
                </a:solidFill>
                <a:effectLst/>
                <a:latin typeface="+mn-ea"/>
                <a:cs typeface="MiSans Normal" panose="00000500000000000000" charset="-122"/>
                <a:sym typeface="MiSans Normal" panose="00000500000000000000" charset="-122"/>
              </a:rPr>
              <a:t>学生如遇实习单位存在违规行为（如超时工作、克扣报酬、安全条件不达标等），可向学校或教育主管部门投诉，学校须依法依规协调处理，保障学生合法权益。</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p:txBody>
      </p:sp>
      <p:sp>
        <p:nvSpPr>
          <p:cNvPr id="62" name="直角三角形 61"/>
          <p:cNvSpPr/>
          <p:nvPr>
            <p:custDataLst>
              <p:tags r:id="rId27"/>
            </p:custDataLst>
          </p:nvPr>
        </p:nvSpPr>
        <p:spPr>
          <a:xfrm rot="16200000">
            <a:off x="11171740" y="5565477"/>
            <a:ext cx="145928" cy="145928"/>
          </a:xfrm>
          <a:prstGeom prst="rtTriangle">
            <a:avLst/>
          </a:prstGeom>
          <a:noFill/>
          <a:ln w="6350">
            <a:solidFill>
              <a:schemeClr val="accent6">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63" name="梯形 62"/>
          <p:cNvSpPr/>
          <p:nvPr>
            <p:custDataLst>
              <p:tags r:id="rId28"/>
            </p:custDataLst>
          </p:nvPr>
        </p:nvSpPr>
        <p:spPr>
          <a:xfrm rot="5400000">
            <a:off x="7823986" y="3833964"/>
            <a:ext cx="609463" cy="34949"/>
          </a:xfrm>
          <a:prstGeom prst="trapezoid">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64" name="梯形 63"/>
          <p:cNvSpPr/>
          <p:nvPr>
            <p:custDataLst>
              <p:tags r:id="rId29"/>
            </p:custDataLst>
          </p:nvPr>
        </p:nvSpPr>
        <p:spPr>
          <a:xfrm rot="16200000" flipH="1">
            <a:off x="10993929" y="3833964"/>
            <a:ext cx="609463" cy="34949"/>
          </a:xfrm>
          <a:prstGeom prst="trapezoid">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66" name="任意多边形 65"/>
          <p:cNvSpPr/>
          <p:nvPr>
            <p:custDataLst>
              <p:tags r:id="rId30"/>
            </p:custDataLst>
          </p:nvPr>
        </p:nvSpPr>
        <p:spPr>
          <a:xfrm flipV="1">
            <a:off x="8108484" y="5582645"/>
            <a:ext cx="420615" cy="126307"/>
          </a:xfrm>
          <a:custGeom>
            <a:avLst/>
            <a:gdLst>
              <a:gd name="adj" fmla="val 56966"/>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686" h="206">
                <a:moveTo>
                  <a:pt x="455" y="206"/>
                </a:moveTo>
                <a:lnTo>
                  <a:pt x="572" y="0"/>
                </a:lnTo>
                <a:lnTo>
                  <a:pt x="686" y="0"/>
                </a:lnTo>
                <a:lnTo>
                  <a:pt x="569" y="206"/>
                </a:lnTo>
                <a:lnTo>
                  <a:pt x="455" y="206"/>
                </a:lnTo>
                <a:close/>
                <a:moveTo>
                  <a:pt x="228" y="206"/>
                </a:moveTo>
                <a:lnTo>
                  <a:pt x="345" y="0"/>
                </a:lnTo>
                <a:lnTo>
                  <a:pt x="459" y="0"/>
                </a:lnTo>
                <a:lnTo>
                  <a:pt x="342" y="206"/>
                </a:lnTo>
                <a:lnTo>
                  <a:pt x="228" y="206"/>
                </a:lnTo>
                <a:close/>
                <a:moveTo>
                  <a:pt x="0" y="206"/>
                </a:moveTo>
                <a:lnTo>
                  <a:pt x="117" y="0"/>
                </a:lnTo>
                <a:lnTo>
                  <a:pt x="231" y="0"/>
                </a:lnTo>
                <a:lnTo>
                  <a:pt x="114" y="206"/>
                </a:lnTo>
                <a:lnTo>
                  <a:pt x="0" y="206"/>
                </a:lnTo>
                <a:close/>
              </a:path>
            </a:pathLst>
          </a:custGeom>
          <a:gradFill>
            <a:gsLst>
              <a:gs pos="0">
                <a:schemeClr val="accent6">
                  <a:alpha val="100000"/>
                </a:schemeClr>
              </a:gs>
              <a:gs pos="100000">
                <a:schemeClr val="accent6">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latin typeface="MiSans Normal" panose="00000500000000000000" charset="-122"/>
              <a:ea typeface="MiSans Normal" panose="00000500000000000000" charset="-122"/>
              <a:sym typeface="MiSans Normal" panose="00000500000000000000" charset="-122"/>
            </a:endParaRPr>
          </a:p>
        </p:txBody>
      </p:sp>
      <p:sp>
        <p:nvSpPr>
          <p:cNvPr id="67" name="任意多边形: 形状 367"/>
          <p:cNvSpPr/>
          <p:nvPr>
            <p:custDataLst>
              <p:tags r:id="rId31"/>
            </p:custDataLst>
          </p:nvPr>
        </p:nvSpPr>
        <p:spPr>
          <a:xfrm>
            <a:off x="8199842" y="5249095"/>
            <a:ext cx="3035666" cy="369111"/>
          </a:xfrm>
          <a:custGeom>
            <a:avLst/>
            <a:gdLst>
              <a:gd name="connsiteX0" fmla="*/ 0 w 2382520"/>
              <a:gd name="connsiteY0" fmla="*/ 106680 h 289560"/>
              <a:gd name="connsiteX1" fmla="*/ 254000 w 2382520"/>
              <a:gd name="connsiteY1" fmla="*/ 106680 h 289560"/>
              <a:gd name="connsiteX2" fmla="*/ 350520 w 2382520"/>
              <a:gd name="connsiteY2" fmla="*/ 289560 h 289560"/>
              <a:gd name="connsiteX3" fmla="*/ 2255520 w 2382520"/>
              <a:gd name="connsiteY3" fmla="*/ 289560 h 289560"/>
              <a:gd name="connsiteX4" fmla="*/ 2382520 w 2382520"/>
              <a:gd name="connsiteY4" fmla="*/ 167640 h 289560"/>
              <a:gd name="connsiteX5" fmla="*/ 2382520 w 2382520"/>
              <a:gd name="connsiteY5" fmla="*/ 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2520" h="289560">
                <a:moveTo>
                  <a:pt x="0" y="106680"/>
                </a:moveTo>
                <a:lnTo>
                  <a:pt x="254000" y="106680"/>
                </a:lnTo>
                <a:lnTo>
                  <a:pt x="350520" y="289560"/>
                </a:lnTo>
                <a:lnTo>
                  <a:pt x="2255520" y="289560"/>
                </a:lnTo>
                <a:lnTo>
                  <a:pt x="2382520" y="167640"/>
                </a:lnTo>
                <a:lnTo>
                  <a:pt x="2382520" y="0"/>
                </a:lnTo>
              </a:path>
            </a:pathLst>
          </a:custGeom>
          <a:noFill/>
          <a:ln w="6350">
            <a:solidFill>
              <a:schemeClr val="accent6">
                <a:alpha val="80000"/>
              </a:schemeClr>
            </a:solidFill>
          </a:ln>
          <a:effectLst>
            <a:glow rad="25400">
              <a:schemeClr val="accent6">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77" name="图片 76"/>
          <p:cNvPicPr>
            <a:picLocks noChangeAspect="1"/>
          </p:cNvPicPr>
          <p:nvPr>
            <p:custDataLst>
              <p:tags r:id="rId32"/>
            </p:custDataLst>
          </p:nvPr>
        </p:nvPicPr>
        <p:blipFill>
          <a:blip r:embed="rId8">
            <a:alphaModFix amt="25000"/>
            <a:duotone>
              <a:schemeClr val="accent1">
                <a:shade val="45000"/>
                <a:satMod val="135000"/>
              </a:schemeClr>
              <a:prstClr val="white"/>
            </a:duotone>
          </a:blip>
          <a:stretch>
            <a:fillRect/>
          </a:stretch>
        </p:blipFill>
        <p:spPr>
          <a:xfrm>
            <a:off x="8661538" y="5598586"/>
            <a:ext cx="2123924" cy="223797"/>
          </a:xfrm>
          <a:prstGeom prst="rect">
            <a:avLst/>
          </a:prstGeom>
        </p:spPr>
      </p:pic>
      <p:pic>
        <p:nvPicPr>
          <p:cNvPr id="78" name="图片 77"/>
          <p:cNvPicPr>
            <a:picLocks noChangeAspect="1"/>
          </p:cNvPicPr>
          <p:nvPr>
            <p:custDataLst>
              <p:tags r:id="rId33"/>
            </p:custDataLst>
          </p:nvPr>
        </p:nvPicPr>
        <p:blipFill>
          <a:blip r:embed="rId8">
            <a:duotone>
              <a:schemeClr val="accent1">
                <a:shade val="45000"/>
                <a:satMod val="135000"/>
              </a:schemeClr>
              <a:prstClr val="white"/>
            </a:duotone>
          </a:blip>
          <a:stretch>
            <a:fillRect/>
          </a:stretch>
        </p:blipFill>
        <p:spPr>
          <a:xfrm>
            <a:off x="9152664" y="5675842"/>
            <a:ext cx="1141670" cy="69285"/>
          </a:xfrm>
          <a:prstGeom prst="rect">
            <a:avLst/>
          </a:prstGeom>
        </p:spPr>
      </p:pic>
      <p:sp>
        <p:nvSpPr>
          <p:cNvPr id="79" name="菱形 78"/>
          <p:cNvSpPr/>
          <p:nvPr>
            <p:custDataLst>
              <p:tags r:id="rId34"/>
            </p:custDataLst>
          </p:nvPr>
        </p:nvSpPr>
        <p:spPr>
          <a:xfrm flipV="1">
            <a:off x="8611873" y="5701594"/>
            <a:ext cx="2223253" cy="17168"/>
          </a:xfrm>
          <a:prstGeom prst="diamond">
            <a:avLst/>
          </a:prstGeom>
          <a:gradFill>
            <a:gsLst>
              <a:gs pos="0">
                <a:schemeClr val="accent6">
                  <a:alpha val="10000"/>
                </a:schemeClr>
              </a:gs>
              <a:gs pos="100000">
                <a:schemeClr val="accent6">
                  <a:alpha val="10000"/>
                </a:schemeClr>
              </a:gs>
              <a:gs pos="50000">
                <a:srgbClr val="FFFFFF"/>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110" name="剪去对角的矩形 109"/>
          <p:cNvSpPr/>
          <p:nvPr>
            <p:custDataLst>
              <p:tags r:id="rId35"/>
            </p:custDataLst>
          </p:nvPr>
        </p:nvSpPr>
        <p:spPr>
          <a:xfrm>
            <a:off x="8735728" y="1598449"/>
            <a:ext cx="1949178" cy="583711"/>
          </a:xfrm>
          <a:prstGeom prst="snip2DiagRect">
            <a:avLst>
              <a:gd name="adj1" fmla="val 0"/>
              <a:gd name="adj2" fmla="val 24165"/>
            </a:avLst>
          </a:prstGeom>
          <a:gradFill>
            <a:gsLst>
              <a:gs pos="52000">
                <a:schemeClr val="accent6">
                  <a:alpha val="0"/>
                </a:schemeClr>
              </a:gs>
              <a:gs pos="0">
                <a:schemeClr val="accent6">
                  <a:alpha val="20000"/>
                </a:schemeClr>
              </a:gs>
              <a:gs pos="100000">
                <a:schemeClr val="accent6">
                  <a:alpha val="20000"/>
                </a:schemeClr>
              </a:gs>
            </a:gsLst>
            <a:lin ang="2700000" scaled="0"/>
          </a:gradFill>
          <a:ln w="9525">
            <a:solidFill>
              <a:schemeClr val="accent6">
                <a:alpha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b="1">
                <a:solidFill>
                  <a:schemeClr val="accent6">
                    <a:lumMod val="75000"/>
                  </a:schemeClr>
                </a:solidFill>
                <a:uFillTx/>
                <a:latin typeface="+mn-ea"/>
                <a:cs typeface="MiSans Normal" panose="00000500000000000000" charset="-122"/>
                <a:sym typeface="MiSans Normal" panose="00000500000000000000" charset="-122"/>
              </a:rPr>
              <a:t>7. </a:t>
            </a:r>
            <a:r>
              <a:rPr lang="zh-CN" altLang="en-US" b="1">
                <a:solidFill>
                  <a:schemeClr val="accent6">
                    <a:lumMod val="75000"/>
                  </a:schemeClr>
                </a:solidFill>
                <a:uFillTx/>
                <a:latin typeface="+mn-ea"/>
                <a:cs typeface="MiSans Normal" panose="00000500000000000000" charset="-122"/>
                <a:sym typeface="MiSans Normal" panose="00000500000000000000" charset="-122"/>
              </a:rPr>
              <a:t>申诉与维权</a:t>
            </a:r>
            <a:r>
              <a:rPr lang="en-US" altLang="zh-CN" b="1">
                <a:solidFill>
                  <a:schemeClr val="accent6">
                    <a:lumMod val="75000"/>
                  </a:schemeClr>
                </a:solidFill>
                <a:uFillTx/>
                <a:latin typeface="+mn-ea"/>
                <a:cs typeface="MiSans Normal" panose="00000500000000000000" charset="-122"/>
                <a:sym typeface="MiSans Normal" panose="00000500000000000000" charset="-122"/>
              </a:rPr>
              <a:t>   </a:t>
            </a:r>
            <a:r>
              <a:rPr lang="zh-CN" altLang="en-US" b="1">
                <a:solidFill>
                  <a:schemeClr val="accent6">
                    <a:lumMod val="75000"/>
                  </a:schemeClr>
                </a:solidFill>
                <a:uFillTx/>
                <a:latin typeface="+mn-ea"/>
                <a:cs typeface="MiSans Normal" panose="00000500000000000000" charset="-122"/>
                <a:sym typeface="MiSans Normal" panose="00000500000000000000" charset="-122"/>
              </a:rPr>
              <a:t>渠道</a:t>
            </a:r>
            <a:endParaRPr lang="zh-CN" altLang="en-US" b="1">
              <a:solidFill>
                <a:schemeClr val="accent6">
                  <a:lumMod val="75000"/>
                </a:schemeClr>
              </a:solidFill>
              <a:uFillTx/>
              <a:latin typeface="+mn-ea"/>
              <a:cs typeface="MiSans Normal" panose="00000500000000000000" charset="-122"/>
              <a:sym typeface="MiSans Normal" panose="00000500000000000000" charset="-122"/>
            </a:endParaRPr>
          </a:p>
        </p:txBody>
      </p:sp>
      <p:sp>
        <p:nvSpPr>
          <p:cNvPr id="111" name="任意多边形: 形状 155"/>
          <p:cNvSpPr/>
          <p:nvPr>
            <p:custDataLst>
              <p:tags r:id="rId36"/>
            </p:custDataLst>
          </p:nvPr>
        </p:nvSpPr>
        <p:spPr>
          <a:xfrm>
            <a:off x="8721012" y="1569018"/>
            <a:ext cx="276527" cy="191300"/>
          </a:xfrm>
          <a:custGeom>
            <a:avLst/>
            <a:gdLst>
              <a:gd name="connsiteX0" fmla="*/ 41529 w 614933"/>
              <a:gd name="connsiteY0" fmla="*/ 385477 h 385476"/>
              <a:gd name="connsiteX1" fmla="*/ 0 w 614933"/>
              <a:gd name="connsiteY1" fmla="*/ 343853 h 385476"/>
              <a:gd name="connsiteX2" fmla="*/ 0 w 614933"/>
              <a:gd name="connsiteY2" fmla="*/ 32099 h 385476"/>
              <a:gd name="connsiteX3" fmla="*/ 237935 w 614933"/>
              <a:gd name="connsiteY3" fmla="*/ 32099 h 385476"/>
              <a:gd name="connsiteX4" fmla="*/ 270034 w 614933"/>
              <a:gd name="connsiteY4" fmla="*/ 0 h 385476"/>
              <a:gd name="connsiteX5" fmla="*/ 538258 w 614933"/>
              <a:gd name="connsiteY5" fmla="*/ 0 h 385476"/>
              <a:gd name="connsiteX6" fmla="*/ 614934 w 614933"/>
              <a:gd name="connsiteY6" fmla="*/ 76676 h 385476"/>
              <a:gd name="connsiteX7" fmla="*/ 41529 w 614933"/>
              <a:gd name="connsiteY7" fmla="*/ 76676 h 385476"/>
              <a:gd name="connsiteX8" fmla="*/ 41529 w 614933"/>
              <a:gd name="connsiteY8" fmla="*/ 385477 h 38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933" h="385476">
                <a:moveTo>
                  <a:pt x="41529" y="385477"/>
                </a:moveTo>
                <a:lnTo>
                  <a:pt x="0" y="343853"/>
                </a:lnTo>
                <a:lnTo>
                  <a:pt x="0" y="32099"/>
                </a:lnTo>
                <a:lnTo>
                  <a:pt x="237935" y="32099"/>
                </a:lnTo>
                <a:lnTo>
                  <a:pt x="270034" y="0"/>
                </a:lnTo>
                <a:lnTo>
                  <a:pt x="538258" y="0"/>
                </a:lnTo>
                <a:lnTo>
                  <a:pt x="614934" y="76676"/>
                </a:lnTo>
                <a:lnTo>
                  <a:pt x="41529" y="76676"/>
                </a:lnTo>
                <a:lnTo>
                  <a:pt x="41529" y="385477"/>
                </a:lnTo>
                <a:close/>
              </a:path>
            </a:pathLst>
          </a:custGeom>
          <a:solidFill>
            <a:schemeClr val="accent6"/>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cxnSp>
        <p:nvCxnSpPr>
          <p:cNvPr id="112" name="直接连接符 111"/>
          <p:cNvCxnSpPr/>
          <p:nvPr>
            <p:custDataLst>
              <p:tags r:id="rId37"/>
            </p:custDataLst>
          </p:nvPr>
        </p:nvCxnSpPr>
        <p:spPr>
          <a:xfrm flipV="1">
            <a:off x="10681227" y="1987794"/>
            <a:ext cx="0" cy="139183"/>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spTree>
    <p:custDataLst>
      <p:tags r:id="rId3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38910" y="443230"/>
            <a:ext cx="9615805" cy="441960"/>
          </a:xfrm>
        </p:spPr>
        <p:txBody>
          <a:bodyPr>
            <a:normAutofit fontScale="90000"/>
          </a:bodyPr>
          <a:lstStyle/>
          <a:p>
            <a:r>
              <a:rPr lang="zh-CN" altLang="en-US" sz="2800">
                <a:solidFill>
                  <a:schemeClr val="accent6">
                    <a:lumMod val="75000"/>
                  </a:schemeClr>
                </a:solidFill>
              </a:rPr>
              <a:t>（二）大学生维护实习权益的方法</a:t>
            </a:r>
            <a:endParaRPr lang="zh-CN" altLang="en-US" sz="2800">
              <a:solidFill>
                <a:schemeClr val="accent6">
                  <a:lumMod val="75000"/>
                </a:schemeClr>
              </a:solidFill>
            </a:endParaRPr>
          </a:p>
        </p:txBody>
      </p:sp>
      <p:sp>
        <p:nvSpPr>
          <p:cNvPr id="18" name="六边形 17"/>
          <p:cNvSpPr/>
          <p:nvPr>
            <p:custDataLst>
              <p:tags r:id="rId2"/>
            </p:custDataLst>
          </p:nvPr>
        </p:nvSpPr>
        <p:spPr>
          <a:xfrm rot="5400000">
            <a:off x="7801610" y="1802130"/>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6587490" y="3902075"/>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015730" y="3902075"/>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803005" y="2656840"/>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017760" y="4742180"/>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588885" y="4742180"/>
            <a:ext cx="414020" cy="414020"/>
          </a:xfrm>
          <a:prstGeom prst="rect">
            <a:avLst/>
          </a:prstGeom>
        </p:spPr>
      </p:pic>
      <p:sp>
        <p:nvSpPr>
          <p:cNvPr id="7" name="正文"/>
          <p:cNvSpPr txBox="1"/>
          <p:nvPr>
            <p:custDataLst>
              <p:tags r:id="rId14"/>
            </p:custDataLst>
          </p:nvPr>
        </p:nvSpPr>
        <p:spPr>
          <a:xfrm>
            <a:off x="995680" y="152939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为确保实习单位的正规性，大学生应通过学校就业指导网、官网发布的实习机会、心仪企业的官方网站或公众号以及政府官方网站或媒体参与实习生招聘会寻找实习工作。</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995680" y="124555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1"/>
                </a:solidFill>
                <a:uFillTx/>
                <a:latin typeface="+mn-ea"/>
                <a:sym typeface="+mn-ea"/>
              </a:rPr>
              <a:t>选择正规的用人单位</a:t>
            </a:r>
            <a:endParaRPr lang="zh-CN" altLang="en-US" b="1" dirty="0">
              <a:solidFill>
                <a:schemeClr val="accent1"/>
              </a:solidFill>
              <a:uFillTx/>
              <a:latin typeface="+mn-ea"/>
              <a:sym typeface="+mn-ea"/>
            </a:endParaRPr>
          </a:p>
        </p:txBody>
      </p:sp>
      <p:sp>
        <p:nvSpPr>
          <p:cNvPr id="12" name="正文"/>
          <p:cNvSpPr txBox="1"/>
          <p:nvPr>
            <p:custDataLst>
              <p:tags r:id="rId16"/>
            </p:custDataLst>
          </p:nvPr>
        </p:nvSpPr>
        <p:spPr>
          <a:xfrm>
            <a:off x="995680" y="309911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实习生与实习单位之间是基于合同关系的民事关系，签订书面实习协议是处理实习期间争议的主要依据。</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995680" y="281527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2"/>
                </a:solidFill>
                <a:uFillTx/>
                <a:latin typeface="+mn-ea"/>
                <a:sym typeface="+mn-ea"/>
              </a:rPr>
              <a:t>签订实习协议的重要性</a:t>
            </a:r>
            <a:endParaRPr lang="zh-CN" altLang="en-US" b="1" dirty="0">
              <a:solidFill>
                <a:schemeClr val="accent2"/>
              </a:solidFill>
              <a:uFillTx/>
              <a:latin typeface="+mn-ea"/>
              <a:sym typeface="+mn-ea"/>
            </a:endParaRPr>
          </a:p>
        </p:txBody>
      </p:sp>
      <p:sp>
        <p:nvSpPr>
          <p:cNvPr id="14" name="正文"/>
          <p:cNvSpPr txBox="1"/>
          <p:nvPr>
            <p:custDataLst>
              <p:tags r:id="rId18"/>
            </p:custDataLst>
          </p:nvPr>
        </p:nvSpPr>
        <p:spPr>
          <a:xfrm>
            <a:off x="995680" y="4668838"/>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在实习期间，大学生应妥善保存实习协议、工作证、工作服、工资单、考勤记录等证据，以备解决实习纠纷时使用。遇到实习纠纷时，应避免极端处理或置之不理。</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995680" y="4384993"/>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3"/>
                </a:solidFill>
                <a:uFillTx/>
                <a:latin typeface="+mn-ea"/>
                <a:sym typeface="+mn-ea"/>
              </a:rPr>
              <a:t>正确处理实习纠纷</a:t>
            </a:r>
            <a:endParaRPr lang="zh-CN" altLang="en-US" b="1" dirty="0">
              <a:solidFill>
                <a:schemeClr val="accent3"/>
              </a:solidFill>
              <a:uFillTx/>
              <a:latin typeface="+mn-ea"/>
              <a:sym typeface="+mn-ea"/>
            </a:endParaRPr>
          </a:p>
        </p:txBody>
      </p:sp>
    </p:spTree>
    <p:custDataLst>
      <p:tags r:id="rId20"/>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55420" y="291465"/>
            <a:ext cx="6169025" cy="90805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二、维护就业权益</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（一）大学生就业权益的内容</a:t>
            </a:r>
            <a:endParaRPr lang="zh-CN" altLang="en-US" sz="2800">
              <a:solidFill>
                <a:schemeClr val="accent6">
                  <a:lumMod val="75000"/>
                </a:schemeClr>
              </a:solidFill>
            </a:endParaRPr>
          </a:p>
        </p:txBody>
      </p:sp>
      <p:sp>
        <p:nvSpPr>
          <p:cNvPr id="25" name="矩形: 圆角 24"/>
          <p:cNvSpPr/>
          <p:nvPr>
            <p:custDataLst>
              <p:tags r:id="rId2"/>
            </p:custDataLst>
          </p:nvPr>
        </p:nvSpPr>
        <p:spPr>
          <a:xfrm>
            <a:off x="679450" y="1670685"/>
            <a:ext cx="3320084" cy="2156869"/>
          </a:xfrm>
          <a:prstGeom prst="roundRect">
            <a:avLst>
              <a:gd name="adj" fmla="val 5275"/>
            </a:avLst>
          </a:prstGeom>
          <a:solidFill>
            <a:srgbClr val="FFFFFF"/>
          </a:solidFill>
          <a:ln w="12700" cap="flat" cmpd="sng" algn="ctr">
            <a:solidFill>
              <a:schemeClr val="accent6"/>
            </a:solidFill>
            <a:prstDash val="solid"/>
            <a:miter lim="800000"/>
          </a:ln>
          <a:effectLst/>
        </p:spPr>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8" name="矩形 7"/>
          <p:cNvSpPr/>
          <p:nvPr>
            <p:custDataLst>
              <p:tags r:id="rId3"/>
            </p:custDataLst>
          </p:nvPr>
        </p:nvSpPr>
        <p:spPr>
          <a:xfrm>
            <a:off x="875030" y="2352041"/>
            <a:ext cx="2906303" cy="11314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微软雅黑" panose="020B0503020204020204" charset="-122"/>
                <a:cs typeface="微软雅黑" panose="020B0503020204020204" charset="-122"/>
              </a:rPr>
              <a:t>自主择业权是大学生平等就业权的具体表现形式之一。任何强加给毕业生的就业行为都是侵犯毕业生就业自主权的行为。</a:t>
            </a:r>
            <a:endParaRPr lang="zh-CN" altLang="en-US" sz="1600">
              <a:ln>
                <a:noFill/>
                <a:prstDash val="sysDot"/>
              </a:ln>
              <a:solidFill>
                <a:srgbClr val="212121"/>
              </a:solidFill>
              <a:latin typeface="微软雅黑" panose="020B0503020204020204" charset="-122"/>
              <a:cs typeface="微软雅黑" panose="020B0503020204020204" charset="-122"/>
            </a:endParaRPr>
          </a:p>
        </p:txBody>
      </p:sp>
      <p:sp>
        <p:nvSpPr>
          <p:cNvPr id="9" name="矩形 8"/>
          <p:cNvSpPr/>
          <p:nvPr>
            <p:custDataLst>
              <p:tags r:id="rId4"/>
            </p:custDataLst>
          </p:nvPr>
        </p:nvSpPr>
        <p:spPr>
          <a:xfrm>
            <a:off x="886460" y="1859915"/>
            <a:ext cx="2000011" cy="590722"/>
          </a:xfrm>
          <a:prstGeom prst="rect">
            <a:avLst/>
          </a:prstGeom>
          <a:noFill/>
        </p:spPr>
        <p:txBody>
          <a:bodyPr wrap="square" lIns="0" tIns="0" rIns="0" bIns="0" rtlCol="0" anchor="ctr" anchorCtr="0">
            <a:noAutofit/>
          </a:bodyPr>
          <a:p>
            <a:pPr>
              <a:spcBef>
                <a:spcPct val="0"/>
              </a:spcBef>
              <a:spcAft>
                <a:spcPct val="0"/>
              </a:spcAft>
              <a:buClr>
                <a:srgbClr val="253CE3"/>
              </a:buClr>
              <a:buSzPct val="70000"/>
            </a:pPr>
            <a:r>
              <a:rPr lang="zh-CN" altLang="en-US" sz="2000" b="1">
                <a:solidFill>
                  <a:schemeClr val="accent6"/>
                </a:solidFill>
                <a:latin typeface="微软雅黑" panose="020B0503020204020204" charset="-122"/>
                <a:cs typeface="微软雅黑" panose="020B0503020204020204" charset="-122"/>
              </a:rPr>
              <a:t>自主择业权</a:t>
            </a:r>
            <a:endParaRPr lang="zh-CN" altLang="en-US" sz="2000" b="1">
              <a:solidFill>
                <a:schemeClr val="accent6"/>
              </a:solidFill>
              <a:latin typeface="微软雅黑" panose="020B0503020204020204" charset="-122"/>
              <a:cs typeface="微软雅黑" panose="020B0503020204020204" charset="-122"/>
            </a:endParaRPr>
          </a:p>
        </p:txBody>
      </p:sp>
      <p:sp>
        <p:nvSpPr>
          <p:cNvPr id="13" name="矩形 12"/>
          <p:cNvSpPr/>
          <p:nvPr>
            <p:custDataLst>
              <p:tags r:id="rId5"/>
            </p:custDataLst>
          </p:nvPr>
        </p:nvSpPr>
        <p:spPr>
          <a:xfrm>
            <a:off x="3065145" y="1859915"/>
            <a:ext cx="727646" cy="590722"/>
          </a:xfrm>
          <a:prstGeom prst="rect">
            <a:avLst/>
          </a:prstGeom>
          <a:noFill/>
        </p:spPr>
        <p:txBody>
          <a:bodyPr wrap="none" lIns="0" tIns="0" rIns="0" bIns="0" rtlCol="0" anchor="ctr" anchorCtr="0">
            <a:noAutofit/>
          </a:bodyPr>
          <a:p>
            <a:pPr algn="r">
              <a:spcBef>
                <a:spcPct val="0"/>
              </a:spcBef>
              <a:spcAft>
                <a:spcPct val="0"/>
              </a:spcAft>
              <a:buClr>
                <a:srgbClr val="253CE3"/>
              </a:buClr>
              <a:buSzPct val="70000"/>
            </a:pPr>
            <a:r>
              <a:rPr lang="en-US" altLang="zh-CN" sz="3200" b="1">
                <a:solidFill>
                  <a:schemeClr val="accent6"/>
                </a:solidFill>
                <a:latin typeface="微软雅黑" panose="020B0503020204020204" charset="-122"/>
                <a:cs typeface="微软雅黑" panose="020B0503020204020204" charset="-122"/>
              </a:rPr>
              <a:t>01</a:t>
            </a:r>
            <a:endParaRPr lang="en-US" altLang="zh-CN" sz="3200" b="1">
              <a:solidFill>
                <a:schemeClr val="accent6"/>
              </a:solidFill>
              <a:latin typeface="微软雅黑" panose="020B0503020204020204" charset="-122"/>
              <a:cs typeface="微软雅黑" panose="020B0503020204020204" charset="-122"/>
            </a:endParaRPr>
          </a:p>
        </p:txBody>
      </p:sp>
      <p:sp>
        <p:nvSpPr>
          <p:cNvPr id="18" name="矩形: 圆角 17"/>
          <p:cNvSpPr/>
          <p:nvPr>
            <p:custDataLst>
              <p:tags r:id="rId6"/>
            </p:custDataLst>
          </p:nvPr>
        </p:nvSpPr>
        <p:spPr>
          <a:xfrm>
            <a:off x="4428490" y="1670685"/>
            <a:ext cx="3320084" cy="2156869"/>
          </a:xfrm>
          <a:prstGeom prst="roundRect">
            <a:avLst>
              <a:gd name="adj" fmla="val 5275"/>
            </a:avLst>
          </a:prstGeom>
          <a:solidFill>
            <a:srgbClr val="FFFFFF"/>
          </a:solidFill>
          <a:ln w="12700" cap="flat" cmpd="sng" algn="ctr">
            <a:solidFill>
              <a:schemeClr val="accent6"/>
            </a:solidFill>
            <a:prstDash val="solid"/>
            <a:miter lim="800000"/>
          </a:ln>
          <a:effectLst/>
        </p:spPr>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16" name="矩形 15"/>
          <p:cNvSpPr/>
          <p:nvPr>
            <p:custDataLst>
              <p:tags r:id="rId7"/>
            </p:custDataLst>
          </p:nvPr>
        </p:nvSpPr>
        <p:spPr>
          <a:xfrm>
            <a:off x="4630420" y="2352041"/>
            <a:ext cx="2906303" cy="11314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微软雅黑" panose="020B0503020204020204" charset="-122"/>
                <a:cs typeface="微软雅黑" panose="020B0503020204020204" charset="-122"/>
              </a:rPr>
              <a:t>高校应履行自身职责，在对大学生进行就业推荐时，应当实事求是，遵循公平、公正、公开的原则向用人单位进行择优推荐</a:t>
            </a:r>
            <a:r>
              <a:rPr lang="en-US" altLang="zh-CN" sz="1600" dirty="0">
                <a:ln>
                  <a:noFill/>
                  <a:prstDash val="sysDot"/>
                </a:ln>
                <a:solidFill>
                  <a:srgbClr val="212121"/>
                </a:solidFill>
                <a:latin typeface="微软雅黑" panose="020B0503020204020204" charset="-122"/>
                <a:cs typeface="微软雅黑" panose="020B0503020204020204" charset="-122"/>
              </a:rPr>
              <a:t>。</a:t>
            </a:r>
            <a:endParaRPr lang="en-US" altLang="zh-CN" sz="1600" dirty="0">
              <a:ln>
                <a:noFill/>
                <a:prstDash val="sysDot"/>
              </a:ln>
              <a:solidFill>
                <a:srgbClr val="212121"/>
              </a:solidFill>
              <a:latin typeface="微软雅黑" panose="020B0503020204020204" charset="-122"/>
              <a:cs typeface="微软雅黑" panose="020B0503020204020204" charset="-122"/>
            </a:endParaRPr>
          </a:p>
        </p:txBody>
      </p:sp>
      <p:sp>
        <p:nvSpPr>
          <p:cNvPr id="17" name="矩形 16"/>
          <p:cNvSpPr/>
          <p:nvPr>
            <p:custDataLst>
              <p:tags r:id="rId8"/>
            </p:custDataLst>
          </p:nvPr>
        </p:nvSpPr>
        <p:spPr>
          <a:xfrm>
            <a:off x="4635500" y="1859915"/>
            <a:ext cx="2000011" cy="590722"/>
          </a:xfrm>
          <a:prstGeom prst="rect">
            <a:avLst/>
          </a:prstGeom>
          <a:noFill/>
        </p:spPr>
        <p:txBody>
          <a:bodyPr wrap="square" lIns="0" tIns="0" rIns="0" bIns="0" rtlCol="0" anchor="ctr" anchorCtr="0">
            <a:noAutofit/>
          </a:bodyPr>
          <a:p>
            <a:pPr>
              <a:spcBef>
                <a:spcPct val="0"/>
              </a:spcBef>
              <a:spcAft>
                <a:spcPct val="0"/>
              </a:spcAft>
              <a:buClr>
                <a:srgbClr val="253CE3"/>
              </a:buClr>
              <a:buSzPct val="70000"/>
            </a:pPr>
            <a:r>
              <a:rPr lang="zh-CN" altLang="en-US" sz="2000" b="1">
                <a:solidFill>
                  <a:schemeClr val="accent6"/>
                </a:solidFill>
                <a:latin typeface="微软雅黑" panose="020B0503020204020204" charset="-122"/>
                <a:cs typeface="微软雅黑" panose="020B0503020204020204" charset="-122"/>
              </a:rPr>
              <a:t>公平待遇权</a:t>
            </a:r>
            <a:endParaRPr lang="zh-CN" altLang="en-US" sz="2000" b="1">
              <a:solidFill>
                <a:schemeClr val="accent6"/>
              </a:solidFill>
              <a:latin typeface="微软雅黑" panose="020B0503020204020204" charset="-122"/>
              <a:cs typeface="微软雅黑" panose="020B0503020204020204" charset="-122"/>
            </a:endParaRPr>
          </a:p>
        </p:txBody>
      </p:sp>
      <p:sp>
        <p:nvSpPr>
          <p:cNvPr id="20" name="矩形 19"/>
          <p:cNvSpPr/>
          <p:nvPr>
            <p:custDataLst>
              <p:tags r:id="rId9"/>
            </p:custDataLst>
          </p:nvPr>
        </p:nvSpPr>
        <p:spPr>
          <a:xfrm>
            <a:off x="6814185" y="1859915"/>
            <a:ext cx="727647" cy="590722"/>
          </a:xfrm>
          <a:prstGeom prst="rect">
            <a:avLst/>
          </a:prstGeom>
          <a:noFill/>
        </p:spPr>
        <p:txBody>
          <a:bodyPr wrap="none" lIns="0" tIns="0" rIns="0" bIns="0" rtlCol="0" anchor="ctr" anchorCtr="0">
            <a:noAutofit/>
          </a:bodyPr>
          <a:p>
            <a:pPr algn="r">
              <a:spcBef>
                <a:spcPct val="0"/>
              </a:spcBef>
              <a:spcAft>
                <a:spcPct val="0"/>
              </a:spcAft>
              <a:buClr>
                <a:srgbClr val="253CE3"/>
              </a:buClr>
              <a:buSzPct val="70000"/>
            </a:pPr>
            <a:r>
              <a:rPr lang="en-US" altLang="zh-CN" sz="3200" b="1">
                <a:solidFill>
                  <a:schemeClr val="accent6"/>
                </a:solidFill>
                <a:latin typeface="微软雅黑" panose="020B0503020204020204" charset="-122"/>
                <a:cs typeface="微软雅黑" panose="020B0503020204020204" charset="-122"/>
              </a:rPr>
              <a:t>02</a:t>
            </a:r>
            <a:endParaRPr lang="en-US" altLang="zh-CN" sz="3200" b="1">
              <a:solidFill>
                <a:schemeClr val="accent6"/>
              </a:solidFill>
              <a:latin typeface="微软雅黑" panose="020B0503020204020204" charset="-122"/>
              <a:cs typeface="微软雅黑" panose="020B0503020204020204" charset="-122"/>
            </a:endParaRPr>
          </a:p>
        </p:txBody>
      </p:sp>
      <p:sp>
        <p:nvSpPr>
          <p:cNvPr id="21" name="矩形: 圆角 22"/>
          <p:cNvSpPr/>
          <p:nvPr>
            <p:custDataLst>
              <p:tags r:id="rId10"/>
            </p:custDataLst>
          </p:nvPr>
        </p:nvSpPr>
        <p:spPr>
          <a:xfrm>
            <a:off x="8168640" y="1670685"/>
            <a:ext cx="3320084" cy="2156869"/>
          </a:xfrm>
          <a:prstGeom prst="roundRect">
            <a:avLst>
              <a:gd name="adj" fmla="val 5275"/>
            </a:avLst>
          </a:prstGeom>
          <a:solidFill>
            <a:srgbClr val="FFFFFF"/>
          </a:solidFill>
          <a:ln w="12700" cap="flat" cmpd="sng" algn="ctr">
            <a:solidFill>
              <a:schemeClr val="accent6"/>
            </a:solidFill>
            <a:prstDash val="solid"/>
            <a:miter lim="800000"/>
          </a:ln>
          <a:effectLst/>
        </p:spPr>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2" name="矩形 21"/>
          <p:cNvSpPr/>
          <p:nvPr>
            <p:custDataLst>
              <p:tags r:id="rId11"/>
            </p:custDataLst>
          </p:nvPr>
        </p:nvSpPr>
        <p:spPr>
          <a:xfrm>
            <a:off x="8328660" y="2352041"/>
            <a:ext cx="2906304" cy="11314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微软雅黑" panose="020B0503020204020204" charset="-122"/>
                <a:cs typeface="微软雅黑" panose="020B0503020204020204" charset="-122"/>
              </a:rPr>
              <a:t>大学生有权接受学校的就业指导，如学习就业政策和择业技巧等，并在听取学校的建议后进行准确的自我定位，再合理择业。</a:t>
            </a:r>
            <a:endParaRPr lang="zh-CN" altLang="en-US" sz="1600" dirty="0">
              <a:ln>
                <a:noFill/>
                <a:prstDash val="sysDot"/>
              </a:ln>
              <a:solidFill>
                <a:srgbClr val="212121"/>
              </a:solidFill>
              <a:latin typeface="微软雅黑" panose="020B0503020204020204" charset="-122"/>
              <a:cs typeface="微软雅黑" panose="020B0503020204020204" charset="-122"/>
            </a:endParaRPr>
          </a:p>
        </p:txBody>
      </p:sp>
      <p:sp>
        <p:nvSpPr>
          <p:cNvPr id="24" name="矩形 23"/>
          <p:cNvSpPr/>
          <p:nvPr>
            <p:custDataLst>
              <p:tags r:id="rId12"/>
            </p:custDataLst>
          </p:nvPr>
        </p:nvSpPr>
        <p:spPr>
          <a:xfrm>
            <a:off x="8375015" y="1859915"/>
            <a:ext cx="2000011" cy="590722"/>
          </a:xfrm>
          <a:prstGeom prst="rect">
            <a:avLst/>
          </a:prstGeom>
          <a:noFill/>
        </p:spPr>
        <p:txBody>
          <a:bodyPr wrap="square" lIns="0" tIns="0" rIns="0" bIns="0" rtlCol="0" anchor="ctr" anchorCtr="0">
            <a:noAutofit/>
          </a:bodyPr>
          <a:p>
            <a:pPr>
              <a:spcBef>
                <a:spcPct val="0"/>
              </a:spcBef>
              <a:spcAft>
                <a:spcPct val="0"/>
              </a:spcAft>
              <a:buClr>
                <a:srgbClr val="253CE3"/>
              </a:buClr>
              <a:buSzPct val="70000"/>
            </a:pPr>
            <a:r>
              <a:rPr lang="zh-CN" altLang="en-US" sz="2000" b="1">
                <a:solidFill>
                  <a:schemeClr val="accent6"/>
                </a:solidFill>
                <a:latin typeface="微软雅黑" panose="020B0503020204020204" charset="-122"/>
                <a:cs typeface="微软雅黑" panose="020B0503020204020204" charset="-122"/>
              </a:rPr>
              <a:t>接受就业指导权</a:t>
            </a:r>
            <a:endParaRPr lang="zh-CN" altLang="en-US" sz="2000" b="1">
              <a:solidFill>
                <a:schemeClr val="accent6"/>
              </a:solidFill>
              <a:latin typeface="微软雅黑" panose="020B0503020204020204" charset="-122"/>
              <a:cs typeface="微软雅黑" panose="020B0503020204020204" charset="-122"/>
            </a:endParaRPr>
          </a:p>
        </p:txBody>
      </p:sp>
      <p:sp>
        <p:nvSpPr>
          <p:cNvPr id="26" name="矩形 25"/>
          <p:cNvSpPr/>
          <p:nvPr>
            <p:custDataLst>
              <p:tags r:id="rId13"/>
            </p:custDataLst>
          </p:nvPr>
        </p:nvSpPr>
        <p:spPr>
          <a:xfrm>
            <a:off x="10553700" y="1859915"/>
            <a:ext cx="727646" cy="590722"/>
          </a:xfrm>
          <a:prstGeom prst="rect">
            <a:avLst/>
          </a:prstGeom>
          <a:noFill/>
        </p:spPr>
        <p:txBody>
          <a:bodyPr wrap="none" lIns="0" tIns="0" rIns="0" bIns="0" rtlCol="0" anchor="ctr" anchorCtr="0">
            <a:noAutofit/>
          </a:bodyPr>
          <a:p>
            <a:pPr algn="r">
              <a:spcBef>
                <a:spcPct val="0"/>
              </a:spcBef>
              <a:spcAft>
                <a:spcPct val="0"/>
              </a:spcAft>
              <a:buClr>
                <a:srgbClr val="253CE3"/>
              </a:buClr>
              <a:buSzPct val="70000"/>
            </a:pPr>
            <a:r>
              <a:rPr lang="en-US" altLang="zh-CN" sz="3200" b="1">
                <a:solidFill>
                  <a:schemeClr val="accent6"/>
                </a:solidFill>
                <a:latin typeface="微软雅黑" panose="020B0503020204020204" charset="-122"/>
                <a:cs typeface="微软雅黑" panose="020B0503020204020204" charset="-122"/>
              </a:rPr>
              <a:t>03</a:t>
            </a:r>
            <a:endParaRPr lang="en-US" altLang="zh-CN" sz="3200" b="1">
              <a:solidFill>
                <a:schemeClr val="accent6"/>
              </a:solidFill>
              <a:latin typeface="微软雅黑" panose="020B0503020204020204" charset="-122"/>
              <a:cs typeface="微软雅黑" panose="020B0503020204020204" charset="-122"/>
            </a:endParaRPr>
          </a:p>
        </p:txBody>
      </p:sp>
      <p:sp>
        <p:nvSpPr>
          <p:cNvPr id="40" name="矩形: 圆角 39"/>
          <p:cNvSpPr/>
          <p:nvPr>
            <p:custDataLst>
              <p:tags r:id="rId14"/>
            </p:custDataLst>
          </p:nvPr>
        </p:nvSpPr>
        <p:spPr>
          <a:xfrm>
            <a:off x="687705" y="4099561"/>
            <a:ext cx="3320084" cy="2156869"/>
          </a:xfrm>
          <a:prstGeom prst="roundRect">
            <a:avLst>
              <a:gd name="adj" fmla="val 5275"/>
            </a:avLst>
          </a:prstGeom>
          <a:solidFill>
            <a:srgbClr val="FFFFFF"/>
          </a:solidFill>
          <a:ln w="12700" cap="flat" cmpd="sng" algn="ctr">
            <a:solidFill>
              <a:schemeClr val="accent6"/>
            </a:solidFill>
            <a:prstDash val="solid"/>
            <a:miter lim="800000"/>
          </a:ln>
          <a:effectLst/>
        </p:spPr>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9" name="矩形 28"/>
          <p:cNvSpPr/>
          <p:nvPr>
            <p:custDataLst>
              <p:tags r:id="rId15"/>
            </p:custDataLst>
          </p:nvPr>
        </p:nvSpPr>
        <p:spPr>
          <a:xfrm>
            <a:off x="883285" y="4734560"/>
            <a:ext cx="2906303" cy="11314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微软雅黑" panose="020B0503020204020204" charset="-122"/>
                <a:cs typeface="微软雅黑" panose="020B0503020204020204" charset="-122"/>
              </a:rPr>
              <a:t>就业信息是大学生择业成功的前提和关键，只有在充分占有信息的基础上，才能结合自身情况，选择适合自身发展的用人单位。</a:t>
            </a:r>
            <a:endParaRPr lang="zh-CN" altLang="en-US" sz="1600">
              <a:ln>
                <a:noFill/>
                <a:prstDash val="sysDot"/>
              </a:ln>
              <a:solidFill>
                <a:srgbClr val="212121"/>
              </a:solidFill>
              <a:latin typeface="微软雅黑" panose="020B0503020204020204" charset="-122"/>
              <a:cs typeface="微软雅黑" panose="020B0503020204020204" charset="-122"/>
            </a:endParaRPr>
          </a:p>
        </p:txBody>
      </p:sp>
      <p:sp>
        <p:nvSpPr>
          <p:cNvPr id="30" name="矩形 29"/>
          <p:cNvSpPr/>
          <p:nvPr>
            <p:custDataLst>
              <p:tags r:id="rId16"/>
            </p:custDataLst>
          </p:nvPr>
        </p:nvSpPr>
        <p:spPr>
          <a:xfrm>
            <a:off x="894715" y="4288791"/>
            <a:ext cx="2000011" cy="590722"/>
          </a:xfrm>
          <a:prstGeom prst="rect">
            <a:avLst/>
          </a:prstGeom>
          <a:noFill/>
        </p:spPr>
        <p:txBody>
          <a:bodyPr wrap="square" lIns="0" tIns="0" rIns="0" bIns="0" rtlCol="0" anchor="ctr" anchorCtr="0">
            <a:noAutofit/>
          </a:bodyPr>
          <a:p>
            <a:pPr>
              <a:spcBef>
                <a:spcPct val="0"/>
              </a:spcBef>
              <a:spcAft>
                <a:spcPct val="0"/>
              </a:spcAft>
              <a:buClr>
                <a:srgbClr val="253CE3"/>
              </a:buClr>
              <a:buSzPct val="70000"/>
            </a:pPr>
            <a:r>
              <a:rPr lang="zh-CN" altLang="en-US" sz="2000" b="1">
                <a:solidFill>
                  <a:schemeClr val="accent6"/>
                </a:solidFill>
                <a:latin typeface="微软雅黑" panose="020B0503020204020204" charset="-122"/>
                <a:cs typeface="微软雅黑" panose="020B0503020204020204" charset="-122"/>
              </a:rPr>
              <a:t>获取就业信息权</a:t>
            </a:r>
            <a:endParaRPr lang="zh-CN" altLang="en-US" sz="2000" b="1">
              <a:solidFill>
                <a:schemeClr val="accent6"/>
              </a:solidFill>
              <a:latin typeface="微软雅黑" panose="020B0503020204020204" charset="-122"/>
              <a:cs typeface="微软雅黑" panose="020B0503020204020204" charset="-122"/>
            </a:endParaRPr>
          </a:p>
        </p:txBody>
      </p:sp>
      <p:sp>
        <p:nvSpPr>
          <p:cNvPr id="31" name="矩形 30"/>
          <p:cNvSpPr/>
          <p:nvPr>
            <p:custDataLst>
              <p:tags r:id="rId17"/>
            </p:custDataLst>
          </p:nvPr>
        </p:nvSpPr>
        <p:spPr>
          <a:xfrm>
            <a:off x="3073400" y="4288791"/>
            <a:ext cx="727646" cy="590722"/>
          </a:xfrm>
          <a:prstGeom prst="rect">
            <a:avLst/>
          </a:prstGeom>
          <a:noFill/>
        </p:spPr>
        <p:txBody>
          <a:bodyPr wrap="none" lIns="0" tIns="0" rIns="0" bIns="0" rtlCol="0" anchor="ctr" anchorCtr="0">
            <a:noAutofit/>
          </a:bodyPr>
          <a:p>
            <a:pPr algn="r">
              <a:spcBef>
                <a:spcPct val="0"/>
              </a:spcBef>
              <a:spcAft>
                <a:spcPct val="0"/>
              </a:spcAft>
              <a:buClr>
                <a:srgbClr val="253CE3"/>
              </a:buClr>
              <a:buSzPct val="70000"/>
            </a:pPr>
            <a:r>
              <a:rPr lang="en-US" altLang="zh-CN" sz="3200" b="1">
                <a:solidFill>
                  <a:schemeClr val="accent6"/>
                </a:solidFill>
                <a:latin typeface="微软雅黑" panose="020B0503020204020204" charset="-122"/>
                <a:cs typeface="微软雅黑" panose="020B0503020204020204" charset="-122"/>
              </a:rPr>
              <a:t>04</a:t>
            </a:r>
            <a:endParaRPr lang="en-US" altLang="zh-CN" sz="3200" b="1">
              <a:solidFill>
                <a:schemeClr val="accent6"/>
              </a:solidFill>
              <a:latin typeface="微软雅黑" panose="020B0503020204020204" charset="-122"/>
              <a:cs typeface="微软雅黑" panose="020B0503020204020204" charset="-122"/>
            </a:endParaRPr>
          </a:p>
        </p:txBody>
      </p:sp>
      <p:sp>
        <p:nvSpPr>
          <p:cNvPr id="45" name="矩形: 圆角 44"/>
          <p:cNvSpPr/>
          <p:nvPr>
            <p:custDataLst>
              <p:tags r:id="rId18"/>
            </p:custDataLst>
          </p:nvPr>
        </p:nvSpPr>
        <p:spPr>
          <a:xfrm>
            <a:off x="4428490" y="4099561"/>
            <a:ext cx="3320084" cy="2156869"/>
          </a:xfrm>
          <a:prstGeom prst="roundRect">
            <a:avLst>
              <a:gd name="adj" fmla="val 5275"/>
            </a:avLst>
          </a:prstGeom>
          <a:solidFill>
            <a:srgbClr val="FFFFFF"/>
          </a:solidFill>
          <a:ln w="12700" cap="flat" cmpd="sng" algn="ctr">
            <a:solidFill>
              <a:schemeClr val="accent6"/>
            </a:solidFill>
            <a:prstDash val="solid"/>
            <a:miter lim="800000"/>
          </a:ln>
          <a:effectLst/>
        </p:spPr>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32" name="矩形 31"/>
          <p:cNvSpPr/>
          <p:nvPr>
            <p:custDataLst>
              <p:tags r:id="rId19"/>
            </p:custDataLst>
          </p:nvPr>
        </p:nvSpPr>
        <p:spPr>
          <a:xfrm>
            <a:off x="4554220" y="4734560"/>
            <a:ext cx="306832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微软雅黑" panose="020B0503020204020204" charset="-122"/>
                <a:cs typeface="微软雅黑" panose="020B0503020204020204" charset="-122"/>
              </a:rPr>
              <a:t>毕业生在与用人单位签订就业协议书及劳动合同前，有权了解用人单位的主体资格、规章制度及劳动岗位、劳动条件、劳动报酬等。</a:t>
            </a:r>
            <a:endParaRPr lang="zh-CN" altLang="en-US" sz="1600" dirty="0">
              <a:ln>
                <a:noFill/>
                <a:prstDash val="sysDot"/>
              </a:ln>
              <a:solidFill>
                <a:srgbClr val="212121"/>
              </a:solidFill>
              <a:latin typeface="微软雅黑" panose="020B0503020204020204" charset="-122"/>
              <a:cs typeface="微软雅黑" panose="020B0503020204020204" charset="-122"/>
            </a:endParaRPr>
          </a:p>
        </p:txBody>
      </p:sp>
      <p:sp>
        <p:nvSpPr>
          <p:cNvPr id="33" name="矩形 32"/>
          <p:cNvSpPr/>
          <p:nvPr>
            <p:custDataLst>
              <p:tags r:id="rId20"/>
            </p:custDataLst>
          </p:nvPr>
        </p:nvSpPr>
        <p:spPr>
          <a:xfrm>
            <a:off x="4599940" y="4288791"/>
            <a:ext cx="2000011" cy="590722"/>
          </a:xfrm>
          <a:prstGeom prst="rect">
            <a:avLst/>
          </a:prstGeom>
          <a:noFill/>
        </p:spPr>
        <p:txBody>
          <a:bodyPr wrap="square" lIns="0" tIns="0" rIns="0" bIns="0" rtlCol="0" anchor="ctr" anchorCtr="0">
            <a:noAutofit/>
          </a:bodyPr>
          <a:p>
            <a:pPr>
              <a:spcBef>
                <a:spcPct val="0"/>
              </a:spcBef>
              <a:spcAft>
                <a:spcPct val="0"/>
              </a:spcAft>
              <a:buClr>
                <a:srgbClr val="253CE3"/>
              </a:buClr>
              <a:buSzPct val="70000"/>
            </a:pPr>
            <a:r>
              <a:rPr lang="zh-CN" altLang="en-US" sz="2000" b="1" dirty="0">
                <a:solidFill>
                  <a:schemeClr val="accent6"/>
                </a:solidFill>
                <a:latin typeface="微软雅黑" panose="020B0503020204020204" charset="-122"/>
                <a:cs typeface="微软雅黑" panose="020B0503020204020204" charset="-122"/>
              </a:rPr>
              <a:t>择业知情权</a:t>
            </a:r>
            <a:endParaRPr lang="zh-CN" altLang="en-US" sz="2000" b="1" dirty="0">
              <a:solidFill>
                <a:schemeClr val="accent6"/>
              </a:solidFill>
              <a:latin typeface="微软雅黑" panose="020B0503020204020204" charset="-122"/>
              <a:cs typeface="微软雅黑" panose="020B0503020204020204" charset="-122"/>
            </a:endParaRPr>
          </a:p>
        </p:txBody>
      </p:sp>
      <p:sp>
        <p:nvSpPr>
          <p:cNvPr id="34" name="矩形 33"/>
          <p:cNvSpPr/>
          <p:nvPr>
            <p:custDataLst>
              <p:tags r:id="rId21"/>
            </p:custDataLst>
          </p:nvPr>
        </p:nvSpPr>
        <p:spPr>
          <a:xfrm>
            <a:off x="6814185" y="4288791"/>
            <a:ext cx="727647" cy="590722"/>
          </a:xfrm>
          <a:prstGeom prst="rect">
            <a:avLst/>
          </a:prstGeom>
          <a:noFill/>
        </p:spPr>
        <p:txBody>
          <a:bodyPr wrap="none" lIns="0" tIns="0" rIns="0" bIns="0" rtlCol="0" anchor="ctr" anchorCtr="0">
            <a:noAutofit/>
          </a:bodyPr>
          <a:p>
            <a:pPr algn="r">
              <a:spcBef>
                <a:spcPct val="0"/>
              </a:spcBef>
              <a:spcAft>
                <a:spcPct val="0"/>
              </a:spcAft>
              <a:buClr>
                <a:srgbClr val="253CE3"/>
              </a:buClr>
              <a:buSzPct val="70000"/>
            </a:pPr>
            <a:r>
              <a:rPr lang="en-US" altLang="zh-CN" sz="3200" b="1">
                <a:solidFill>
                  <a:schemeClr val="accent6"/>
                </a:solidFill>
                <a:latin typeface="微软雅黑" panose="020B0503020204020204" charset="-122"/>
                <a:cs typeface="微软雅黑" panose="020B0503020204020204" charset="-122"/>
              </a:rPr>
              <a:t>05</a:t>
            </a:r>
            <a:endParaRPr lang="en-US" altLang="zh-CN" sz="3200" b="1">
              <a:solidFill>
                <a:schemeClr val="accent6"/>
              </a:solidFill>
              <a:latin typeface="微软雅黑" panose="020B0503020204020204" charset="-122"/>
              <a:cs typeface="微软雅黑" panose="020B0503020204020204" charset="-122"/>
            </a:endParaRPr>
          </a:p>
        </p:txBody>
      </p:sp>
      <p:sp>
        <p:nvSpPr>
          <p:cNvPr id="50" name="矩形: 圆角 49"/>
          <p:cNvSpPr/>
          <p:nvPr>
            <p:custDataLst>
              <p:tags r:id="rId22"/>
            </p:custDataLst>
          </p:nvPr>
        </p:nvSpPr>
        <p:spPr>
          <a:xfrm>
            <a:off x="8159750" y="4099561"/>
            <a:ext cx="3320084" cy="2156869"/>
          </a:xfrm>
          <a:prstGeom prst="roundRect">
            <a:avLst>
              <a:gd name="adj" fmla="val 5275"/>
            </a:avLst>
          </a:prstGeom>
          <a:solidFill>
            <a:srgbClr val="FFFFFF"/>
          </a:solidFill>
          <a:ln w="12700" cap="flat" cmpd="sng" algn="ctr">
            <a:solidFill>
              <a:schemeClr val="accent6"/>
            </a:solidFill>
            <a:prstDash val="solid"/>
            <a:miter lim="800000"/>
          </a:ln>
          <a:effectLst/>
        </p:spPr>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35" name="矩形 34"/>
          <p:cNvSpPr/>
          <p:nvPr>
            <p:custDataLst>
              <p:tags r:id="rId23"/>
            </p:custDataLst>
          </p:nvPr>
        </p:nvSpPr>
        <p:spPr>
          <a:xfrm>
            <a:off x="8355330" y="4734560"/>
            <a:ext cx="2906303" cy="11314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微软雅黑" panose="020B0503020204020204" charset="-122"/>
                <a:cs typeface="微软雅黑" panose="020B0503020204020204" charset="-122"/>
              </a:rPr>
              <a:t>用人单位与毕业生签订就业协议书、劳动合同等书面文件后，任何一方都不得擅自毁约和违约。毁约、违约都必须承担相应责任。</a:t>
            </a:r>
            <a:endParaRPr lang="zh-CN" altLang="en-US" sz="1600">
              <a:ln>
                <a:noFill/>
                <a:prstDash val="sysDot"/>
              </a:ln>
              <a:solidFill>
                <a:srgbClr val="212121"/>
              </a:solidFill>
              <a:latin typeface="微软雅黑" panose="020B0503020204020204" charset="-122"/>
              <a:cs typeface="微软雅黑" panose="020B0503020204020204" charset="-122"/>
            </a:endParaRPr>
          </a:p>
        </p:txBody>
      </p:sp>
      <p:sp>
        <p:nvSpPr>
          <p:cNvPr id="36" name="矩形 35"/>
          <p:cNvSpPr/>
          <p:nvPr>
            <p:custDataLst>
              <p:tags r:id="rId24"/>
            </p:custDataLst>
          </p:nvPr>
        </p:nvSpPr>
        <p:spPr>
          <a:xfrm>
            <a:off x="8366760" y="4288791"/>
            <a:ext cx="2000011" cy="590722"/>
          </a:xfrm>
          <a:prstGeom prst="rect">
            <a:avLst/>
          </a:prstGeom>
          <a:noFill/>
        </p:spPr>
        <p:txBody>
          <a:bodyPr wrap="square" lIns="0" tIns="0" rIns="0" bIns="0" rtlCol="0" anchor="ctr" anchorCtr="0">
            <a:noAutofit/>
          </a:bodyPr>
          <a:p>
            <a:pPr>
              <a:spcBef>
                <a:spcPct val="0"/>
              </a:spcBef>
              <a:spcAft>
                <a:spcPct val="0"/>
              </a:spcAft>
              <a:buClr>
                <a:srgbClr val="253CE3"/>
              </a:buClr>
              <a:buSzPct val="70000"/>
            </a:pPr>
            <a:r>
              <a:rPr lang="zh-CN" altLang="en-US" sz="2000" b="1">
                <a:solidFill>
                  <a:schemeClr val="accent6"/>
                </a:solidFill>
                <a:latin typeface="微软雅黑" panose="020B0503020204020204" charset="-122"/>
                <a:cs typeface="微软雅黑" panose="020B0503020204020204" charset="-122"/>
              </a:rPr>
              <a:t>违约求偿权</a:t>
            </a:r>
            <a:endParaRPr lang="zh-CN" altLang="en-US" sz="2000" b="1">
              <a:solidFill>
                <a:schemeClr val="accent6"/>
              </a:solidFill>
              <a:latin typeface="微软雅黑" panose="020B0503020204020204" charset="-122"/>
              <a:cs typeface="微软雅黑" panose="020B0503020204020204" charset="-122"/>
            </a:endParaRPr>
          </a:p>
        </p:txBody>
      </p:sp>
      <p:sp>
        <p:nvSpPr>
          <p:cNvPr id="37" name="矩形 36"/>
          <p:cNvSpPr/>
          <p:nvPr>
            <p:custDataLst>
              <p:tags r:id="rId25"/>
            </p:custDataLst>
          </p:nvPr>
        </p:nvSpPr>
        <p:spPr>
          <a:xfrm>
            <a:off x="10545445" y="4288791"/>
            <a:ext cx="727646" cy="590722"/>
          </a:xfrm>
          <a:prstGeom prst="rect">
            <a:avLst/>
          </a:prstGeom>
          <a:noFill/>
        </p:spPr>
        <p:txBody>
          <a:bodyPr wrap="none" lIns="0" tIns="0" rIns="0" bIns="0" rtlCol="0" anchor="ctr" anchorCtr="0">
            <a:noAutofit/>
          </a:bodyPr>
          <a:p>
            <a:pPr algn="r">
              <a:spcBef>
                <a:spcPct val="0"/>
              </a:spcBef>
              <a:spcAft>
                <a:spcPct val="0"/>
              </a:spcAft>
              <a:buClr>
                <a:srgbClr val="253CE3"/>
              </a:buClr>
              <a:buSzPct val="70000"/>
            </a:pPr>
            <a:r>
              <a:rPr lang="en-US" altLang="zh-CN" sz="3200" b="1">
                <a:solidFill>
                  <a:schemeClr val="accent6"/>
                </a:solidFill>
                <a:latin typeface="微软雅黑" panose="020B0503020204020204" charset="-122"/>
                <a:cs typeface="微软雅黑" panose="020B0503020204020204" charset="-122"/>
              </a:rPr>
              <a:t>06</a:t>
            </a:r>
            <a:endParaRPr lang="en-US" altLang="zh-CN" sz="3200" b="1">
              <a:solidFill>
                <a:schemeClr val="accent6"/>
              </a:solidFill>
              <a:latin typeface="微软雅黑" panose="020B0503020204020204" charset="-122"/>
              <a:cs typeface="微软雅黑"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38910" y="443230"/>
            <a:ext cx="9615805" cy="441960"/>
          </a:xfrm>
        </p:spPr>
        <p:txBody>
          <a:bodyPr>
            <a:normAutofit fontScale="90000"/>
          </a:bodyPr>
          <a:lstStyle/>
          <a:p>
            <a:r>
              <a:rPr lang="zh-CN" altLang="en-US" sz="3110">
                <a:solidFill>
                  <a:schemeClr val="accent6">
                    <a:lumMod val="75000"/>
                  </a:schemeClr>
                </a:solidFill>
              </a:rPr>
              <a:t>（二）大学生维护就业权益的方法</a:t>
            </a:r>
            <a:endParaRPr lang="zh-CN" altLang="en-US" sz="3110">
              <a:solidFill>
                <a:schemeClr val="accent6">
                  <a:lumMod val="75000"/>
                </a:schemeClr>
              </a:solidFill>
            </a:endParaRPr>
          </a:p>
        </p:txBody>
      </p:sp>
      <p:sp useBgFill="1">
        <p:nvSpPr>
          <p:cNvPr id="3" name="圆角矩形 2"/>
          <p:cNvSpPr/>
          <p:nvPr>
            <p:custDataLst>
              <p:tags r:id="rId2"/>
            </p:custDataLst>
          </p:nvPr>
        </p:nvSpPr>
        <p:spPr>
          <a:xfrm>
            <a:off x="1075651" y="1435100"/>
            <a:ext cx="4854817" cy="2084807"/>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useBgFill="1">
        <p:nvSpPr>
          <p:cNvPr id="4" name="圆角矩形 3"/>
          <p:cNvSpPr/>
          <p:nvPr>
            <p:custDataLst>
              <p:tags r:id="rId3"/>
            </p:custDataLst>
          </p:nvPr>
        </p:nvSpPr>
        <p:spPr>
          <a:xfrm>
            <a:off x="6193230" y="1435100"/>
            <a:ext cx="4854817" cy="2084807"/>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圆角矩形 4"/>
          <p:cNvSpPr/>
          <p:nvPr>
            <p:custDataLst>
              <p:tags r:id="rId4"/>
            </p:custDataLst>
          </p:nvPr>
        </p:nvSpPr>
        <p:spPr>
          <a:xfrm>
            <a:off x="1075651" y="1435696"/>
            <a:ext cx="4854817" cy="4437737"/>
          </a:xfrm>
          <a:prstGeom prst="roundRect">
            <a:avLst>
              <a:gd name="adj" fmla="val 1663"/>
            </a:avLst>
          </a:prstGeom>
          <a:solidFill>
            <a:srgbClr val="FFFFFF">
              <a:alpha val="10000"/>
            </a:srgbClr>
          </a:solidFill>
          <a:ln w="19050">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 name="圆角矩形 5"/>
          <p:cNvSpPr/>
          <p:nvPr>
            <p:custDataLst>
              <p:tags r:id="rId5"/>
            </p:custDataLst>
          </p:nvPr>
        </p:nvSpPr>
        <p:spPr>
          <a:xfrm>
            <a:off x="6193230" y="1435696"/>
            <a:ext cx="4854817" cy="4437737"/>
          </a:xfrm>
          <a:prstGeom prst="roundRect">
            <a:avLst>
              <a:gd name="adj" fmla="val 1663"/>
            </a:avLst>
          </a:prstGeom>
          <a:solidFill>
            <a:srgbClr val="FFFFFF">
              <a:alpha val="10000"/>
            </a:srgbClr>
          </a:solidFill>
          <a:ln w="19050">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6" name="直接连接符 15"/>
          <p:cNvCxnSpPr/>
          <p:nvPr>
            <p:custDataLst>
              <p:tags r:id="rId6"/>
            </p:custDataLst>
          </p:nvPr>
        </p:nvCxnSpPr>
        <p:spPr>
          <a:xfrm>
            <a:off x="1340795" y="2104217"/>
            <a:ext cx="4344192" cy="0"/>
          </a:xfrm>
          <a:prstGeom prst="line">
            <a:avLst/>
          </a:prstGeom>
          <a:ln w="19050" cap="rnd">
            <a:solidFill>
              <a:schemeClr val="accent5"/>
            </a:solidFill>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7"/>
            </p:custDataLst>
          </p:nvPr>
        </p:nvCxnSpPr>
        <p:spPr>
          <a:xfrm>
            <a:off x="6448245" y="2104217"/>
            <a:ext cx="4344192" cy="0"/>
          </a:xfrm>
          <a:prstGeom prst="line">
            <a:avLst/>
          </a:prstGeom>
          <a:ln w="19050" cap="rnd">
            <a:solidFill>
              <a:schemeClr val="accent5"/>
            </a:solidFill>
          </a:ln>
        </p:spPr>
        <p:style>
          <a:lnRef idx="2">
            <a:schemeClr val="accent1"/>
          </a:lnRef>
          <a:fillRef idx="0">
            <a:srgbClr val="FFFFFF"/>
          </a:fillRef>
          <a:effectRef idx="0">
            <a:srgbClr val="FFFFFF"/>
          </a:effectRef>
          <a:fontRef idx="minor">
            <a:schemeClr val="tx1"/>
          </a:fontRef>
        </p:style>
      </p:cxnSp>
      <p:sp>
        <p:nvSpPr>
          <p:cNvPr id="21" name="文本框 20"/>
          <p:cNvSpPr txBox="1"/>
          <p:nvPr>
            <p:custDataLst>
              <p:tags r:id="rId8"/>
            </p:custDataLst>
          </p:nvPr>
        </p:nvSpPr>
        <p:spPr>
          <a:xfrm>
            <a:off x="1341391" y="1576907"/>
            <a:ext cx="4343596" cy="400397"/>
          </a:xfrm>
          <a:prstGeom prst="rect">
            <a:avLst/>
          </a:prstGeom>
          <a:noFill/>
        </p:spPr>
        <p:txBody>
          <a:bodyPr wrap="square" rtlCol="0" anchor="ctr" anchorCtr="0">
            <a:noAutofit/>
          </a:bodyPr>
          <a:p>
            <a:pPr indent="0" algn="ctr">
              <a:buNone/>
            </a:pPr>
            <a:r>
              <a:rPr lang="en-US" altLang="zh-CN" sz="2000" b="1">
                <a:solidFill>
                  <a:schemeClr val="accent5"/>
                </a:solidFill>
              </a:rPr>
              <a:t>1. </a:t>
            </a:r>
            <a:r>
              <a:rPr lang="zh-CN" altLang="en-US" sz="2000" b="1">
                <a:solidFill>
                  <a:schemeClr val="accent5"/>
                </a:solidFill>
              </a:rPr>
              <a:t>签订就业协议书</a:t>
            </a:r>
            <a:endParaRPr lang="zh-CN" altLang="en-US" sz="2000" b="1">
              <a:solidFill>
                <a:schemeClr val="accent5"/>
              </a:solidFill>
            </a:endParaRPr>
          </a:p>
        </p:txBody>
      </p:sp>
      <p:sp>
        <p:nvSpPr>
          <p:cNvPr id="22" name="文本框 21"/>
          <p:cNvSpPr txBox="1"/>
          <p:nvPr>
            <p:custDataLst>
              <p:tags r:id="rId9"/>
            </p:custDataLst>
          </p:nvPr>
        </p:nvSpPr>
        <p:spPr>
          <a:xfrm>
            <a:off x="6448245" y="1567970"/>
            <a:ext cx="4343596" cy="400397"/>
          </a:xfrm>
          <a:prstGeom prst="rect">
            <a:avLst/>
          </a:prstGeom>
          <a:noFill/>
        </p:spPr>
        <p:txBody>
          <a:bodyPr wrap="square" rtlCol="0" anchor="ctr" anchorCtr="0">
            <a:noAutofit/>
          </a:bodyPr>
          <a:p>
            <a:pPr indent="0" algn="ctr">
              <a:buNone/>
            </a:pPr>
            <a:r>
              <a:rPr lang="en-US" altLang="zh-CN" sz="2000" b="1">
                <a:solidFill>
                  <a:schemeClr val="accent5"/>
                </a:solidFill>
              </a:rPr>
              <a:t>2. </a:t>
            </a:r>
            <a:r>
              <a:rPr lang="zh-CN" altLang="en-US" sz="2000" b="1">
                <a:solidFill>
                  <a:schemeClr val="accent5"/>
                </a:solidFill>
              </a:rPr>
              <a:t>签订劳动合同</a:t>
            </a:r>
            <a:endParaRPr lang="zh-CN" altLang="en-US" sz="2000" b="1">
              <a:solidFill>
                <a:schemeClr val="accent5"/>
              </a:solidFill>
            </a:endParaRPr>
          </a:p>
        </p:txBody>
      </p:sp>
      <p:sp>
        <p:nvSpPr>
          <p:cNvPr id="23" name="文本框 22"/>
          <p:cNvSpPr txBox="1"/>
          <p:nvPr>
            <p:custDataLst>
              <p:tags r:id="rId10"/>
            </p:custDataLst>
          </p:nvPr>
        </p:nvSpPr>
        <p:spPr>
          <a:xfrm>
            <a:off x="1341391" y="2188825"/>
            <a:ext cx="4344192" cy="3539822"/>
          </a:xfrm>
          <a:prstGeom prst="rect">
            <a:avLst/>
          </a:prstGeom>
          <a:noFill/>
        </p:spPr>
        <p:txBody>
          <a:bodyPr wrap="square" rtlCol="0">
            <a:noAutofit/>
          </a:bodyPr>
          <a:p>
            <a:pPr lvl="0" indent="0" algn="just" fontAlgn="auto">
              <a:lnSpc>
                <a:spcPct val="130000"/>
              </a:lnSpc>
              <a:spcBef>
                <a:spcPts val="1200"/>
              </a:spcBef>
              <a:buClrTx/>
              <a:buSzTx/>
              <a:buFontTx/>
            </a:pPr>
            <a:r>
              <a:rPr lang="zh-CN" altLang="en-US" sz="1600" kern="0" dirty="0">
                <a:ln>
                  <a:noFill/>
                  <a:prstDash val="sysDot"/>
                </a:ln>
                <a:solidFill>
                  <a:schemeClr val="tx1">
                    <a:lumMod val="85000"/>
                    <a:lumOff val="15000"/>
                  </a:schemeClr>
                </a:solidFill>
                <a:latin typeface="+mn-ea"/>
                <a:sym typeface="+mn-ea"/>
              </a:rPr>
              <a:t>就业协议书由教育部统一印制，是明确毕业生、用人单位和学校三方在毕业生就业工作中的权利和义务的书面表现形式，能够有效约束毕业生、用人单位和学校。</a:t>
            </a:r>
            <a:endParaRPr lang="zh-CN" altLang="en-US" sz="1600" kern="0" dirty="0">
              <a:ln>
                <a:noFill/>
                <a:prstDash val="sysDot"/>
              </a:ln>
              <a:solidFill>
                <a:schemeClr val="tx1">
                  <a:lumMod val="85000"/>
                  <a:lumOff val="15000"/>
                </a:schemeClr>
              </a:solidFill>
              <a:latin typeface="+mn-ea"/>
              <a:sym typeface="+mn-ea"/>
            </a:endParaRPr>
          </a:p>
          <a:p>
            <a:pPr lvl="0" indent="0" algn="just" fontAlgn="auto">
              <a:lnSpc>
                <a:spcPct val="130000"/>
              </a:lnSpc>
              <a:spcBef>
                <a:spcPts val="1200"/>
              </a:spcBef>
              <a:buClrTx/>
              <a:buSzTx/>
              <a:buFontTx/>
            </a:pPr>
            <a:r>
              <a:rPr lang="zh-CN" altLang="en-US" sz="1600" kern="0" dirty="0">
                <a:ln>
                  <a:noFill/>
                  <a:prstDash val="sysDot"/>
                </a:ln>
                <a:solidFill>
                  <a:schemeClr val="tx1">
                    <a:lumMod val="85000"/>
                    <a:lumOff val="15000"/>
                  </a:schemeClr>
                </a:solidFill>
                <a:latin typeface="+mn-ea"/>
                <a:sym typeface="+mn-ea"/>
              </a:rPr>
              <a:t>一般来说，就业协议书中应包括：大学生的姓名、性别、身份证号、专业、学制、毕业时间、学历、联系方式；用人单位的名称、组织机构代码、单位性质、联系人及联系方式、档案接收地；大学生的工作地点、工作岗位；违约责任；协议自动失效条款、协议终止条款等内容。</a:t>
            </a:r>
            <a:endParaRPr lang="zh-CN" altLang="en-US" sz="1600" kern="0" dirty="0">
              <a:ln>
                <a:noFill/>
                <a:prstDash val="sysDot"/>
              </a:ln>
              <a:solidFill>
                <a:schemeClr val="tx1">
                  <a:lumMod val="85000"/>
                  <a:lumOff val="15000"/>
                </a:schemeClr>
              </a:solidFill>
              <a:latin typeface="+mn-ea"/>
              <a:sym typeface="+mn-ea"/>
            </a:endParaRPr>
          </a:p>
        </p:txBody>
      </p:sp>
      <p:sp>
        <p:nvSpPr>
          <p:cNvPr id="24" name="文本框 23"/>
          <p:cNvSpPr txBox="1"/>
          <p:nvPr>
            <p:custDataLst>
              <p:tags r:id="rId11"/>
            </p:custDataLst>
          </p:nvPr>
        </p:nvSpPr>
        <p:spPr>
          <a:xfrm>
            <a:off x="6447649" y="2188825"/>
            <a:ext cx="4344192" cy="3539822"/>
          </a:xfrm>
          <a:prstGeom prst="rect">
            <a:avLst/>
          </a:prstGeom>
          <a:noFill/>
        </p:spPr>
        <p:txBody>
          <a:bodyPr wrap="square" rtlCol="0">
            <a:noAutofit/>
          </a:bodyPr>
          <a:p>
            <a:pPr lvl="0" indent="0" algn="just" fontAlgn="auto">
              <a:lnSpc>
                <a:spcPct val="130000"/>
              </a:lnSpc>
              <a:spcBef>
                <a:spcPts val="1200"/>
              </a:spcBef>
              <a:buClrTx/>
              <a:buSzTx/>
              <a:buFontTx/>
            </a:pPr>
            <a:r>
              <a:rPr lang="zh-CN" altLang="en-US" sz="1600" kern="0" dirty="0">
                <a:ln>
                  <a:noFill/>
                  <a:prstDash val="sysDot"/>
                </a:ln>
                <a:solidFill>
                  <a:schemeClr val="tx1">
                    <a:lumMod val="85000"/>
                    <a:lumOff val="15000"/>
                  </a:schemeClr>
                </a:solidFill>
                <a:latin typeface="+mn-ea"/>
                <a:sym typeface="+mn-ea"/>
              </a:rPr>
              <a:t>劳动合同是劳动者与用人单位之间确立劳动关系，明确双方权利和义务的协议，具有法律约束力。当事人必须履行劳动合同规定的义务，如果一方违约，受害方有权要求对方继续履行义务、支付违约金或提供其他补救措施。</a:t>
            </a:r>
            <a:endParaRPr lang="zh-CN" altLang="en-US" sz="1600" kern="0" dirty="0">
              <a:ln>
                <a:noFill/>
                <a:prstDash val="sysDot"/>
              </a:ln>
              <a:solidFill>
                <a:schemeClr val="tx1">
                  <a:lumMod val="85000"/>
                  <a:lumOff val="15000"/>
                </a:schemeClr>
              </a:solidFill>
              <a:latin typeface="+mn-ea"/>
              <a:sym typeface="+mn-ea"/>
            </a:endParaRPr>
          </a:p>
          <a:p>
            <a:pPr lvl="0" indent="0" algn="just" fontAlgn="auto">
              <a:lnSpc>
                <a:spcPct val="130000"/>
              </a:lnSpc>
              <a:spcBef>
                <a:spcPts val="1200"/>
              </a:spcBef>
              <a:buClrTx/>
              <a:buSzTx/>
              <a:buFontTx/>
            </a:pPr>
            <a:r>
              <a:rPr lang="zh-CN" altLang="en-US" sz="1600" kern="0" dirty="0">
                <a:ln>
                  <a:noFill/>
                  <a:prstDash val="sysDot"/>
                </a:ln>
                <a:solidFill>
                  <a:schemeClr val="tx1">
                    <a:lumMod val="85000"/>
                    <a:lumOff val="15000"/>
                  </a:schemeClr>
                </a:solidFill>
                <a:latin typeface="+mn-ea"/>
                <a:sym typeface="+mn-ea"/>
              </a:rPr>
              <a:t>劳动者和用人单位应当遵循合法、公平、平等自愿、协商一致、诚实信用的原则签订劳动合同。</a:t>
            </a:r>
            <a:endParaRPr lang="zh-CN" altLang="en-US" sz="16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8" name="文本框 7"/>
          <p:cNvSpPr txBox="1"/>
          <p:nvPr>
            <p:custDataLst>
              <p:tags r:id="rId9"/>
            </p:custDataLst>
          </p:nvPr>
        </p:nvSpPr>
        <p:spPr>
          <a:xfrm>
            <a:off x="781050" y="850900"/>
            <a:ext cx="11141075" cy="5608320"/>
          </a:xfrm>
          <a:prstGeom prst="rect">
            <a:avLst/>
          </a:prstGeom>
          <a:noFill/>
        </p:spPr>
        <p:txBody>
          <a:bodyPr wrap="square" rtlCol="0">
            <a:spAutoFit/>
          </a:bodyPr>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了解我国劳动法律制度的构成，包括其核心内容、主要涵盖的各类法律法规文件类型。</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熟知我国劳动者权益保障在减轻就业压力、健全劳动合同制度、劳动争议处理机制以及完善劳动标准体系等方面的具体措施与相关规定。</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掌握劳动者依法享有的平等就业和选择职业、取得劳动报酬、休息休假等权利。</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能够依据劳动法律制度知识，准确判断实际生活中各种劳动关系是否合法合规。</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当面临劳动权益相关问题时，如实习或就业过程中权益受到侵犯，能够运用所学知识分析问题，提出合理的解决思路，如识别实习权益纠纷中的关键问题并给出应对策略。</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增强法律意识，深刻认识劳动法律在保障自身权益和规范劳动行为中的重要性，树立自觉遵守劳动法律法规的观念。</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培养契约精神，在劳动过程中尊重并履行合同约定的权利和义务，能以严谨、负责的态度对待劳动契约。</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提升社会责任感，不仅能关注自身劳动权益，也能关心和维护其他劳动者的合法权益，营造公平、和谐的劳动环境，积极推动劳动法律制度的完善和有效实施。</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p:txBody>
      </p:sp>
      <p:sp>
        <p:nvSpPr>
          <p:cNvPr id="2" name="文本框 1"/>
          <p:cNvSpPr txBox="1"/>
          <p:nvPr>
            <p:custDataLst>
              <p:tags r:id="rId10"/>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128395"/>
            <a:ext cx="6891655" cy="4600575"/>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了解劳动法律</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43025" y="231140"/>
            <a:ext cx="7172960" cy="99187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10000"/>
              </a:lnSpc>
            </a:pPr>
            <a:r>
              <a:rPr lang="zh-CN" altLang="en-US" sz="3600">
                <a:solidFill>
                  <a:schemeClr val="accent6">
                    <a:lumMod val="75000"/>
                  </a:schemeClr>
                </a:solidFill>
              </a:rPr>
              <a:t>一、我国的劳动法律制度</a:t>
            </a:r>
            <a:endParaRPr lang="zh-CN" altLang="en-US" sz="3600">
              <a:solidFill>
                <a:schemeClr val="accent6">
                  <a:lumMod val="75000"/>
                </a:schemeClr>
              </a:solidFill>
            </a:endParaRPr>
          </a:p>
          <a:p>
            <a:pPr>
              <a:lnSpc>
                <a:spcPct val="110000"/>
              </a:lnSpc>
            </a:pPr>
            <a:r>
              <a:rPr lang="zh-CN" altLang="en-US" sz="2800">
                <a:solidFill>
                  <a:schemeClr val="accent6">
                    <a:lumMod val="75000"/>
                  </a:schemeClr>
                </a:solidFill>
              </a:rPr>
              <a:t>（一）劳动法律制度的核心</a:t>
            </a:r>
            <a:endParaRPr lang="zh-CN" altLang="en-US" sz="2800">
              <a:solidFill>
                <a:schemeClr val="accent6">
                  <a:lumMod val="75000"/>
                </a:schemeClr>
              </a:solidFill>
            </a:endParaRPr>
          </a:p>
        </p:txBody>
      </p:sp>
      <p:sp>
        <p:nvSpPr>
          <p:cNvPr id="4" name="矩形: 圆角 2"/>
          <p:cNvSpPr/>
          <p:nvPr>
            <p:custDataLst>
              <p:tags r:id="rId2"/>
            </p:custDataLst>
          </p:nvPr>
        </p:nvSpPr>
        <p:spPr>
          <a:xfrm>
            <a:off x="739588" y="2294514"/>
            <a:ext cx="2354174" cy="1751666"/>
          </a:xfrm>
          <a:prstGeom prst="roundRect">
            <a:avLst>
              <a:gd name="adj" fmla="val 5768"/>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矩形 5"/>
          <p:cNvSpPr/>
          <p:nvPr>
            <p:custDataLst>
              <p:tags r:id="rId3"/>
            </p:custDataLst>
          </p:nvPr>
        </p:nvSpPr>
        <p:spPr>
          <a:xfrm>
            <a:off x="810508" y="4174213"/>
            <a:ext cx="2212333" cy="1599156"/>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劳动关系是指劳动者与用人单位在实现劳动过程中形成的社会关系，是劳动法律制度调整的核心问题。</a:t>
            </a:r>
            <a:endParaRPr lang="zh-CN" altLang="en-US" sz="1600">
              <a:solidFill>
                <a:schemeClr val="tx1">
                  <a:lumMod val="85000"/>
                  <a:lumOff val="15000"/>
                </a:schemeClr>
              </a:solidFill>
              <a:latin typeface="+mn-ea"/>
              <a:cs typeface="+mn-ea"/>
            </a:endParaRPr>
          </a:p>
        </p:txBody>
      </p:sp>
      <p:sp>
        <p:nvSpPr>
          <p:cNvPr id="12" name="矩形 11"/>
          <p:cNvSpPr/>
          <p:nvPr>
            <p:custDataLst>
              <p:tags r:id="rId4"/>
            </p:custDataLst>
          </p:nvPr>
        </p:nvSpPr>
        <p:spPr>
          <a:xfrm>
            <a:off x="810508" y="3233422"/>
            <a:ext cx="2212334"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劳动关系的定义与重要性</a:t>
            </a:r>
            <a:endParaRPr kumimoji="1" lang="zh-CN" altLang="en-US" b="1" dirty="0">
              <a:solidFill>
                <a:srgbClr val="FFFFFF"/>
              </a:solidFill>
              <a:latin typeface="+mn-ea"/>
              <a:cs typeface="+mn-ea"/>
            </a:endParaRPr>
          </a:p>
        </p:txBody>
      </p:sp>
      <p:pic>
        <p:nvPicPr>
          <p:cNvPr id="5" name="图片 4" descr="/data/temp/f5eab9e5-37d7-47c7-b31d-90c6cd83e0b0/eed3ba3f-a5d2-11f0-a89b-aede721c4046.jpegeed3ba3f-a5d2-11f0-a89b-aede721c4046"/>
          <p:cNvPicPr>
            <a:picLocks noChangeAspect="1"/>
          </p:cNvPicPr>
          <p:nvPr>
            <p:custDataLst>
              <p:tags r:id="rId5"/>
            </p:custDataLst>
          </p:nvPr>
        </p:nvPicPr>
        <p:blipFill rotWithShape="1">
          <a:blip r:embed="rId6"/>
          <a:srcRect l="16678" r="16678"/>
          <a:stretch>
            <a:fillRect/>
          </a:stretch>
        </p:blipFill>
        <p:spPr>
          <a:xfrm>
            <a:off x="1001930" y="1346191"/>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7" name="矩形: 圆角 1"/>
          <p:cNvSpPr/>
          <p:nvPr>
            <p:custDataLst>
              <p:tags r:id="rId7"/>
            </p:custDataLst>
          </p:nvPr>
        </p:nvSpPr>
        <p:spPr>
          <a:xfrm>
            <a:off x="3511124" y="2294514"/>
            <a:ext cx="2354174" cy="1751666"/>
          </a:xfrm>
          <a:prstGeom prst="roundRect">
            <a:avLst>
              <a:gd name="adj" fmla="val 57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矩形 13"/>
          <p:cNvSpPr/>
          <p:nvPr>
            <p:custDataLst>
              <p:tags r:id="rId8"/>
            </p:custDataLst>
          </p:nvPr>
        </p:nvSpPr>
        <p:spPr>
          <a:xfrm>
            <a:off x="3582044" y="4174213"/>
            <a:ext cx="2212333" cy="1599156"/>
          </a:xfrm>
          <a:prstGeom prst="rect">
            <a:avLst/>
          </a:prstGeom>
        </p:spPr>
        <p:txBody>
          <a:bodyPr wrap="square" lIns="0" tIns="0" rIns="0" bIns="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劳动法律制度不仅调整劳动关系，还涉及劳动力招收、职业介绍等与劳动关系密切相关的其他社会关系。</a:t>
            </a:r>
            <a:endParaRPr lang="zh-CN" altLang="en-US" sz="1600" dirty="0">
              <a:solidFill>
                <a:schemeClr val="tx1">
                  <a:lumMod val="85000"/>
                  <a:lumOff val="15000"/>
                </a:schemeClr>
              </a:solidFill>
              <a:latin typeface="+mn-ea"/>
              <a:cs typeface="+mn-ea"/>
            </a:endParaRPr>
          </a:p>
        </p:txBody>
      </p:sp>
      <p:sp>
        <p:nvSpPr>
          <p:cNvPr id="15" name="矩形 14"/>
          <p:cNvSpPr/>
          <p:nvPr>
            <p:custDataLst>
              <p:tags r:id="rId9"/>
            </p:custDataLst>
          </p:nvPr>
        </p:nvSpPr>
        <p:spPr>
          <a:xfrm>
            <a:off x="3582044" y="3233422"/>
            <a:ext cx="2212334"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劳动法律制度的调整范围</a:t>
            </a:r>
            <a:endParaRPr kumimoji="1" lang="zh-CN" altLang="en-US" b="1" dirty="0">
              <a:solidFill>
                <a:srgbClr val="FFFFFF"/>
              </a:solidFill>
              <a:latin typeface="+mn-ea"/>
              <a:cs typeface="+mn-ea"/>
            </a:endParaRPr>
          </a:p>
        </p:txBody>
      </p:sp>
      <p:pic>
        <p:nvPicPr>
          <p:cNvPr id="10" name="图片 9" descr="/data/temp/f5eab9e5-37d7-47c7-b31d-90c6cd83e0b0/eed3bdfb-a5d2-11f0-a89b-aede721c4046.jpegeed3bdfb-a5d2-11f0-a89b-aede721c4046"/>
          <p:cNvPicPr>
            <a:picLocks noChangeAspect="1"/>
          </p:cNvPicPr>
          <p:nvPr>
            <p:custDataLst>
              <p:tags r:id="rId10"/>
            </p:custDataLst>
          </p:nvPr>
        </p:nvPicPr>
        <p:blipFill>
          <a:blip r:embed="rId11"/>
          <a:srcRect l="16678" r="16678"/>
          <a:stretch>
            <a:fillRect/>
          </a:stretch>
        </p:blipFill>
        <p:spPr>
          <a:xfrm>
            <a:off x="3774093" y="1346191"/>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2"/>
            </a:solidFill>
          </a:ln>
        </p:spPr>
      </p:pic>
      <p:sp>
        <p:nvSpPr>
          <p:cNvPr id="11" name="矩形: 圆角 3"/>
          <p:cNvSpPr/>
          <p:nvPr>
            <p:custDataLst>
              <p:tags r:id="rId12"/>
            </p:custDataLst>
          </p:nvPr>
        </p:nvSpPr>
        <p:spPr>
          <a:xfrm>
            <a:off x="6282660" y="2295141"/>
            <a:ext cx="2354174" cy="1751666"/>
          </a:xfrm>
          <a:prstGeom prst="roundRect">
            <a:avLst>
              <a:gd name="adj" fmla="val 5768"/>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9" name="矩形 18"/>
          <p:cNvSpPr/>
          <p:nvPr>
            <p:custDataLst>
              <p:tags r:id="rId13"/>
            </p:custDataLst>
          </p:nvPr>
        </p:nvSpPr>
        <p:spPr>
          <a:xfrm>
            <a:off x="6353580" y="4174840"/>
            <a:ext cx="2212333" cy="1597273"/>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工会组织通过集体谈判、签订集体合同等方式保护劳动者利益，是劳动法律制度中不可或缺的一部分。</a:t>
            </a:r>
            <a:endParaRPr lang="zh-CN" altLang="en-US" sz="1600">
              <a:solidFill>
                <a:schemeClr val="tx1">
                  <a:lumMod val="85000"/>
                  <a:lumOff val="15000"/>
                </a:schemeClr>
              </a:solidFill>
              <a:latin typeface="+mn-ea"/>
              <a:cs typeface="+mn-ea"/>
            </a:endParaRPr>
          </a:p>
        </p:txBody>
      </p:sp>
      <p:sp>
        <p:nvSpPr>
          <p:cNvPr id="23" name="矩形 22"/>
          <p:cNvSpPr/>
          <p:nvPr>
            <p:custDataLst>
              <p:tags r:id="rId14"/>
            </p:custDataLst>
          </p:nvPr>
        </p:nvSpPr>
        <p:spPr>
          <a:xfrm>
            <a:off x="6353580" y="3234049"/>
            <a:ext cx="2212333"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工会组织在劳动权益中的作用</a:t>
            </a:r>
            <a:endParaRPr kumimoji="1" lang="zh-CN" altLang="en-US" b="1" dirty="0">
              <a:solidFill>
                <a:srgbClr val="FFFFFF"/>
              </a:solidFill>
              <a:latin typeface="+mn-ea"/>
              <a:cs typeface="+mn-ea"/>
            </a:endParaRPr>
          </a:p>
        </p:txBody>
      </p:sp>
      <p:pic>
        <p:nvPicPr>
          <p:cNvPr id="27" name="图片 26" descr="/data/temp/f5eab9e5-37d7-47c7-b31d-90c6cd83e0b0/eed3c4cd-a5d2-11f0-a89b-aede721c4046.jpegeed3c4cd-a5d2-11f0-a89b-aede721c4046"/>
          <p:cNvPicPr>
            <a:picLocks noChangeAspect="1"/>
          </p:cNvPicPr>
          <p:nvPr>
            <p:custDataLst>
              <p:tags r:id="rId15"/>
            </p:custDataLst>
          </p:nvPr>
        </p:nvPicPr>
        <p:blipFill>
          <a:blip r:embed="rId16"/>
          <a:srcRect l="17402" r="17402"/>
          <a:stretch>
            <a:fillRect/>
          </a:stretch>
        </p:blipFill>
        <p:spPr>
          <a:xfrm>
            <a:off x="6545001" y="1346819"/>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28" name="矩形: 圆角 3"/>
          <p:cNvSpPr/>
          <p:nvPr>
            <p:custDataLst>
              <p:tags r:id="rId17"/>
            </p:custDataLst>
          </p:nvPr>
        </p:nvSpPr>
        <p:spPr>
          <a:xfrm>
            <a:off x="9054195" y="2295141"/>
            <a:ext cx="2354174" cy="1751666"/>
          </a:xfrm>
          <a:prstGeom prst="roundRect">
            <a:avLst>
              <a:gd name="adj" fmla="val 57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9" name="矩形 28"/>
          <p:cNvSpPr/>
          <p:nvPr>
            <p:custDataLst>
              <p:tags r:id="rId18"/>
            </p:custDataLst>
          </p:nvPr>
        </p:nvSpPr>
        <p:spPr>
          <a:xfrm>
            <a:off x="9125116" y="4174840"/>
            <a:ext cx="2212333" cy="1597273"/>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劳动监察机构监督劳动法律制度的实施，劳动争议处理机构解决劳动关系中的争议，共同保障法律制度的执行。</a:t>
            </a:r>
            <a:endParaRPr lang="zh-CN" altLang="en-US" sz="1600">
              <a:solidFill>
                <a:schemeClr val="tx1">
                  <a:lumMod val="85000"/>
                  <a:lumOff val="15000"/>
                </a:schemeClr>
              </a:solidFill>
              <a:latin typeface="+mn-ea"/>
              <a:cs typeface="+mn-ea"/>
            </a:endParaRPr>
          </a:p>
        </p:txBody>
      </p:sp>
      <p:sp>
        <p:nvSpPr>
          <p:cNvPr id="30" name="矩形 29"/>
          <p:cNvSpPr/>
          <p:nvPr>
            <p:custDataLst>
              <p:tags r:id="rId19"/>
            </p:custDataLst>
          </p:nvPr>
        </p:nvSpPr>
        <p:spPr>
          <a:xfrm>
            <a:off x="9125116" y="3234049"/>
            <a:ext cx="2212334"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劳动监察与争议处理机制</a:t>
            </a:r>
            <a:endParaRPr kumimoji="1" lang="zh-CN" altLang="en-US" b="1" dirty="0">
              <a:solidFill>
                <a:srgbClr val="FFFFFF"/>
              </a:solidFill>
              <a:latin typeface="+mn-ea"/>
              <a:cs typeface="+mn-ea"/>
            </a:endParaRPr>
          </a:p>
        </p:txBody>
      </p:sp>
      <p:pic>
        <p:nvPicPr>
          <p:cNvPr id="31" name="图片 30" descr="/data/temp/f5eab9e5-37d7-47c7-b31d-90c6cd83e0b0/eed3c6c9-a5d2-11f0-a89b-aede721c4046.jpegeed3c6c9-a5d2-11f0-a89b-aede721c4046"/>
          <p:cNvPicPr>
            <a:picLocks noChangeAspect="1"/>
          </p:cNvPicPr>
          <p:nvPr>
            <p:custDataLst>
              <p:tags r:id="rId20"/>
            </p:custDataLst>
          </p:nvPr>
        </p:nvPicPr>
        <p:blipFill>
          <a:blip r:embed="rId21"/>
          <a:srcRect l="10014" r="10014"/>
          <a:stretch>
            <a:fillRect/>
          </a:stretch>
        </p:blipFill>
        <p:spPr>
          <a:xfrm>
            <a:off x="9316537" y="1346819"/>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2"/>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43025" y="231140"/>
            <a:ext cx="7172960" cy="99187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（二）我国劳动法律制度的主要内容</a:t>
            </a:r>
            <a:endParaRPr lang="zh-CN" altLang="en-US" sz="2800">
              <a:solidFill>
                <a:schemeClr val="accent6">
                  <a:lumMod val="75000"/>
                </a:schemeClr>
              </a:solidFill>
            </a:endParaRPr>
          </a:p>
        </p:txBody>
      </p:sp>
      <p:pic>
        <p:nvPicPr>
          <p:cNvPr id="3" name="图片 2"/>
          <p:cNvPicPr>
            <a:picLocks noChangeAspect="1"/>
          </p:cNvPicPr>
          <p:nvPr/>
        </p:nvPicPr>
        <p:blipFill>
          <a:blip r:embed="rId2"/>
          <a:stretch>
            <a:fillRect/>
          </a:stretch>
        </p:blipFill>
        <p:spPr>
          <a:xfrm>
            <a:off x="2533650" y="1085850"/>
            <a:ext cx="6448425" cy="555561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43025" y="231140"/>
            <a:ext cx="7172960" cy="99187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（三）大学生学习劳动法律制度的意义</a:t>
            </a:r>
            <a:endParaRPr lang="zh-CN" altLang="en-US" sz="2800">
              <a:solidFill>
                <a:schemeClr val="accent6">
                  <a:lumMod val="75000"/>
                </a:schemeClr>
              </a:solidFill>
            </a:endParaRPr>
          </a:p>
        </p:txBody>
      </p:sp>
      <p:sp>
        <p:nvSpPr>
          <p:cNvPr id="20" name="矩形: 圆角 20"/>
          <p:cNvSpPr/>
          <p:nvPr>
            <p:custDataLst>
              <p:tags r:id="rId2"/>
            </p:custDataLst>
          </p:nvPr>
        </p:nvSpPr>
        <p:spPr>
          <a:xfrm>
            <a:off x="732473" y="1468438"/>
            <a:ext cx="5152390" cy="4523105"/>
          </a:xfrm>
          <a:prstGeom prst="roundRect">
            <a:avLst>
              <a:gd name="adj" fmla="val 5616"/>
            </a:avLst>
          </a:prstGeom>
          <a:gradFill>
            <a:gsLst>
              <a:gs pos="100000">
                <a:schemeClr val="accent1">
                  <a:alpha val="0"/>
                </a:schemeClr>
              </a:gs>
              <a:gs pos="100000">
                <a:schemeClr val="accent1">
                  <a:alpha val="100000"/>
                </a:schemeClr>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alpha val="10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30" name="文本框 29"/>
          <p:cNvSpPr txBox="1"/>
          <p:nvPr>
            <p:custDataLst>
              <p:tags r:id="rId3"/>
            </p:custDataLst>
          </p:nvPr>
        </p:nvSpPr>
        <p:spPr>
          <a:xfrm>
            <a:off x="1041718" y="1608138"/>
            <a:ext cx="4534535" cy="825500"/>
          </a:xfrm>
          <a:prstGeom prst="rect">
            <a:avLst/>
          </a:prstGeom>
          <a:noFill/>
        </p:spPr>
        <p:txBody>
          <a:bodyPr wrap="square" lIns="0" tIns="0" rIns="0" bIns="0" rtlCol="0" anchor="ctr" anchorCtr="0">
            <a:noAutofit/>
          </a:bodyPr>
          <a:p>
            <a:pPr lvl="0" algn="l">
              <a:lnSpc>
                <a:spcPct val="120000"/>
              </a:lnSpc>
              <a:buClrTx/>
              <a:buSzTx/>
              <a:buFontTx/>
            </a:pPr>
            <a:r>
              <a:rPr lang="en-US" altLang="zh-CN" sz="2400" b="1">
                <a:solidFill>
                  <a:schemeClr val="accent1"/>
                </a:solidFill>
                <a:latin typeface="+mn-ea"/>
                <a:cs typeface="+mn-ea"/>
                <a:sym typeface="+mn-ea"/>
              </a:rPr>
              <a:t>1. </a:t>
            </a:r>
            <a:r>
              <a:rPr lang="zh-CN" altLang="en-US" sz="2400" b="1">
                <a:solidFill>
                  <a:schemeClr val="accent1"/>
                </a:solidFill>
                <a:latin typeface="+mn-ea"/>
                <a:cs typeface="+mn-ea"/>
                <a:sym typeface="+mn-ea"/>
              </a:rPr>
              <a:t>维护自身权益</a:t>
            </a:r>
            <a:endParaRPr lang="zh-CN" altLang="en-US" sz="2400" b="1">
              <a:solidFill>
                <a:schemeClr val="accent1"/>
              </a:solidFill>
              <a:latin typeface="+mn-ea"/>
              <a:cs typeface="+mn-ea"/>
              <a:sym typeface="+mn-ea"/>
            </a:endParaRPr>
          </a:p>
        </p:txBody>
      </p:sp>
      <p:cxnSp>
        <p:nvCxnSpPr>
          <p:cNvPr id="31" name="直接连接符 30"/>
          <p:cNvCxnSpPr/>
          <p:nvPr>
            <p:custDataLst>
              <p:tags r:id="rId4"/>
            </p:custDataLst>
          </p:nvPr>
        </p:nvCxnSpPr>
        <p:spPr>
          <a:xfrm flipV="1">
            <a:off x="1098233" y="2480628"/>
            <a:ext cx="4420800" cy="10795"/>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2" name="文本框 31"/>
          <p:cNvSpPr txBox="1"/>
          <p:nvPr>
            <p:custDataLst>
              <p:tags r:id="rId5"/>
            </p:custDataLst>
          </p:nvPr>
        </p:nvSpPr>
        <p:spPr>
          <a:xfrm>
            <a:off x="1041718" y="2634933"/>
            <a:ext cx="4534535" cy="306451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学习劳动法律制度有利于提高大学生的法律意识。一方面，学习劳动法律制度能够使大学生明确自身应享有的权益，有利于在职业劳动中获得更多保障和支持；另一方面，学习劳动法律制度能够强化大学生的维权意识，不仅有利于帮助大学生认清并远离某些侵权</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陷阱</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，还有利于大学生在权益受损时勇敢地用法律武器保护自己，维护自己的权益。</a:t>
            </a:r>
            <a:endParaRPr lang="zh-CN" altLang="en-US" sz="1600" kern="0" dirty="0">
              <a:ln>
                <a:noFill/>
                <a:prstDash val="sysDot"/>
              </a:ln>
              <a:solidFill>
                <a:schemeClr val="tx1">
                  <a:lumMod val="85000"/>
                  <a:lumOff val="15000"/>
                </a:schemeClr>
              </a:solidFill>
              <a:latin typeface="+mn-ea"/>
              <a:sym typeface="+mn-ea"/>
            </a:endParaRPr>
          </a:p>
        </p:txBody>
      </p:sp>
      <p:sp>
        <p:nvSpPr>
          <p:cNvPr id="4" name="矩形: 圆角 20"/>
          <p:cNvSpPr/>
          <p:nvPr>
            <p:custDataLst>
              <p:tags r:id="rId6"/>
            </p:custDataLst>
          </p:nvPr>
        </p:nvSpPr>
        <p:spPr>
          <a:xfrm>
            <a:off x="6283008" y="1468438"/>
            <a:ext cx="5152390" cy="4523105"/>
          </a:xfrm>
          <a:prstGeom prst="roundRect">
            <a:avLst>
              <a:gd name="adj" fmla="val 5616"/>
            </a:avLst>
          </a:prstGeom>
          <a:gradFill>
            <a:gsLst>
              <a:gs pos="100000">
                <a:schemeClr val="accent2">
                  <a:alpha val="0"/>
                </a:schemeClr>
              </a:gs>
              <a:gs pos="100000">
                <a:schemeClr val="accent2">
                  <a:alpha val="100000"/>
                </a:schemeClr>
              </a:gs>
              <a:gs pos="0">
                <a:schemeClr val="accent2">
                  <a:lumMod val="20000"/>
                  <a:lumOff val="80000"/>
                  <a:alpha val="10000"/>
                </a:schemeClr>
              </a:gs>
            </a:gsLst>
            <a:lin ang="5400000" scaled="0"/>
          </a:gradFill>
          <a:ln>
            <a:gradFill>
              <a:gsLst>
                <a:gs pos="20000">
                  <a:schemeClr val="accent2">
                    <a:alpha val="0"/>
                  </a:schemeClr>
                </a:gs>
                <a:gs pos="100000">
                  <a:schemeClr val="accent2">
                    <a:lumMod val="60000"/>
                    <a:lumOff val="40000"/>
                    <a:alpha val="100000"/>
                  </a:schemeClr>
                </a:gs>
              </a:gsLst>
              <a:lin ang="16200000" scaled="1"/>
            </a:gradFill>
          </a:ln>
          <a:effectLst>
            <a:outerShdw blurRad="152400" dist="38100" dir="13500000" algn="br" rotWithShape="0">
              <a:schemeClr val="accent2">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27" name="文本框 26"/>
          <p:cNvSpPr txBox="1"/>
          <p:nvPr>
            <p:custDataLst>
              <p:tags r:id="rId7"/>
            </p:custDataLst>
          </p:nvPr>
        </p:nvSpPr>
        <p:spPr>
          <a:xfrm>
            <a:off x="6592253" y="1613218"/>
            <a:ext cx="4534535" cy="825500"/>
          </a:xfrm>
          <a:prstGeom prst="rect">
            <a:avLst/>
          </a:prstGeom>
          <a:noFill/>
        </p:spPr>
        <p:txBody>
          <a:bodyPr wrap="square" lIns="0" tIns="0" rIns="0" bIns="0" rtlCol="0" anchor="ctr" anchorCtr="0">
            <a:noAutofit/>
          </a:bodyPr>
          <a:p>
            <a:pPr lvl="0" algn="l">
              <a:lnSpc>
                <a:spcPct val="120000"/>
              </a:lnSpc>
              <a:buClrTx/>
              <a:buSzTx/>
              <a:buFontTx/>
            </a:pPr>
            <a:r>
              <a:rPr lang="en-US" altLang="zh-CN" sz="2400" b="1">
                <a:solidFill>
                  <a:schemeClr val="accent2"/>
                </a:solidFill>
                <a:latin typeface="+mn-ea"/>
                <a:cs typeface="+mn-ea"/>
                <a:sym typeface="+mn-ea"/>
              </a:rPr>
              <a:t>2. </a:t>
            </a:r>
            <a:r>
              <a:rPr lang="zh-CN" altLang="en-US" sz="2400" b="1">
                <a:solidFill>
                  <a:schemeClr val="accent2"/>
                </a:solidFill>
                <a:latin typeface="+mn-ea"/>
                <a:cs typeface="+mn-ea"/>
                <a:sym typeface="+mn-ea"/>
              </a:rPr>
              <a:t>履行自身义务</a:t>
            </a:r>
            <a:endParaRPr lang="zh-CN" altLang="en-US" sz="2400" b="1">
              <a:solidFill>
                <a:schemeClr val="accent2"/>
              </a:solidFill>
              <a:latin typeface="+mn-ea"/>
              <a:cs typeface="+mn-ea"/>
              <a:sym typeface="+mn-ea"/>
            </a:endParaRPr>
          </a:p>
        </p:txBody>
      </p:sp>
      <p:cxnSp>
        <p:nvCxnSpPr>
          <p:cNvPr id="36" name="直接连接符 35"/>
          <p:cNvCxnSpPr/>
          <p:nvPr>
            <p:custDataLst>
              <p:tags r:id="rId8"/>
            </p:custDataLst>
          </p:nvPr>
        </p:nvCxnSpPr>
        <p:spPr>
          <a:xfrm flipV="1">
            <a:off x="6648768" y="2485708"/>
            <a:ext cx="4420800" cy="10795"/>
          </a:xfrm>
          <a:prstGeom prst="line">
            <a:avLst/>
          </a:prstGeom>
          <a:ln>
            <a:gradFill>
              <a:gsLst>
                <a:gs pos="0">
                  <a:schemeClr val="accent2">
                    <a:alpha val="10000"/>
                  </a:schemeClr>
                </a:gs>
                <a:gs pos="100000">
                  <a:schemeClr val="accent2">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7" name="文本框 36"/>
          <p:cNvSpPr txBox="1"/>
          <p:nvPr>
            <p:custDataLst>
              <p:tags r:id="rId9"/>
            </p:custDataLst>
          </p:nvPr>
        </p:nvSpPr>
        <p:spPr>
          <a:xfrm>
            <a:off x="6592253" y="2640013"/>
            <a:ext cx="4534535" cy="306451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部分大学生在求职和就业初期不重视劳动合同的法律效力，对自身应该承担的责任和义务没有明确的认识，导致出现违反劳动合同、损害用人单位利益的情况。大学生学习劳动法律制度有利于明确权利和义务的关系，增强法律契约意识、合同意识，自觉约束自身行为，在保障权益的同时依法履行自身的劳动义务，在劳动中实现人生价值。</a:t>
            </a:r>
            <a:endParaRPr lang="zh-CN" altLang="en-US" sz="1600" kern="0" dirty="0">
              <a:ln>
                <a:noFill/>
                <a:prstDash val="sysDot"/>
              </a:ln>
              <a:solidFill>
                <a:schemeClr val="tx1">
                  <a:lumMod val="85000"/>
                  <a:lumOff val="15000"/>
                </a:schemeClr>
              </a:solidFill>
              <a:latin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cbfec206-3a2f-4f80-99b8-e56f83182209/e3c7c64a-a5d3-11f0-a545-3ea61f171c13.png@base@tag=imgScale&amp;m=1&amp;w=1423&amp;h=1781&amp;q=95e3c7c64a-a5d3-11f0-a545-3ea61f171c13"/>
          <p:cNvPicPr>
            <a:picLocks noChangeAspect="1"/>
          </p:cNvPicPr>
          <p:nvPr>
            <p:custDataLst>
              <p:tags r:id="rId2"/>
            </p:custDataLst>
          </p:nvPr>
        </p:nvPicPr>
        <p:blipFill>
          <a:blip r:embed="rId3"/>
          <a:srcRect t="1620" b="4467"/>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370330" y="141605"/>
            <a:ext cx="10151745" cy="1224915"/>
          </a:xfrm>
        </p:spPr>
        <p:txBody>
          <a:bodyPr>
            <a:noAutofit/>
          </a:bodyPr>
          <a:lstStyle/>
          <a:p>
            <a:pPr>
              <a:lnSpc>
                <a:spcPct val="120000"/>
              </a:lnSpc>
            </a:pPr>
            <a:r>
              <a:rPr lang="zh-CN" altLang="en-US" sz="3600">
                <a:solidFill>
                  <a:schemeClr val="accent6">
                    <a:lumMod val="75000"/>
                  </a:schemeClr>
                </a:solidFill>
              </a:rPr>
              <a:t>二、我国劳动者的权益保障</a:t>
            </a:r>
            <a:br>
              <a:rPr lang="zh-CN" altLang="en-US" sz="2800">
                <a:solidFill>
                  <a:schemeClr val="accent6">
                    <a:lumMod val="75000"/>
                  </a:schemeClr>
                </a:solidFill>
              </a:rPr>
            </a:br>
            <a:r>
              <a:rPr lang="zh-CN" altLang="en-US" sz="2800">
                <a:solidFill>
                  <a:schemeClr val="accent6">
                    <a:lumMod val="75000"/>
                  </a:schemeClr>
                </a:solidFill>
              </a:rPr>
              <a:t>（一）减轻劳动者就业压力</a:t>
            </a:r>
            <a:endParaRPr lang="zh-CN" altLang="en-US" sz="2800">
              <a:solidFill>
                <a:schemeClr val="accent6">
                  <a:lumMod val="75000"/>
                </a:schemeClr>
              </a:solidFill>
            </a:endParaRPr>
          </a:p>
        </p:txBody>
      </p:sp>
      <p:sp>
        <p:nvSpPr>
          <p:cNvPr id="3" name="边界"/>
          <p:cNvSpPr/>
          <p:nvPr>
            <p:custDataLst>
              <p:tags r:id="rId5"/>
            </p:custDataLst>
          </p:nvPr>
        </p:nvSpPr>
        <p:spPr>
          <a:xfrm>
            <a:off x="656590" y="1440180"/>
            <a:ext cx="6310630"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656590" y="1433830"/>
            <a:ext cx="497205"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1"/>
                </a:solidFill>
                <a:latin typeface="+mn-ea"/>
                <a:cs typeface="+mn-ea"/>
              </a:rPr>
              <a:t>01</a:t>
            </a:r>
            <a:endParaRPr lang="en-US" altLang="zh-CN" b="1" dirty="0">
              <a:solidFill>
                <a:schemeClr val="accent1"/>
              </a:solidFill>
              <a:latin typeface="+mn-ea"/>
              <a:cs typeface="+mn-ea"/>
            </a:endParaRPr>
          </a:p>
        </p:txBody>
      </p:sp>
      <p:sp>
        <p:nvSpPr>
          <p:cNvPr id="10" name="矩形 9"/>
          <p:cNvSpPr/>
          <p:nvPr>
            <p:custDataLst>
              <p:tags r:id="rId7"/>
            </p:custDataLst>
          </p:nvPr>
        </p:nvSpPr>
        <p:spPr>
          <a:xfrm>
            <a:off x="1055370" y="1434465"/>
            <a:ext cx="58261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保障劳动者平等就业权利</a:t>
            </a:r>
            <a:endParaRPr lang="zh-CN" altLang="en-US" b="1" dirty="0">
              <a:solidFill>
                <a:schemeClr val="accent1"/>
              </a:solidFill>
              <a:latin typeface="+mn-ea"/>
              <a:cs typeface="+mn-ea"/>
            </a:endParaRPr>
          </a:p>
        </p:txBody>
      </p:sp>
      <p:sp>
        <p:nvSpPr>
          <p:cNvPr id="11" name="矩形 10"/>
          <p:cNvSpPr/>
          <p:nvPr>
            <p:custDataLst>
              <p:tags r:id="rId8"/>
            </p:custDataLst>
          </p:nvPr>
        </p:nvSpPr>
        <p:spPr>
          <a:xfrm>
            <a:off x="1054100" y="1788795"/>
            <a:ext cx="5770880" cy="75247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根据《中华人民共和国宪法》等法律法规，我国确保劳动者享有平等就业和自主择业的权利。</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797127" y="1849181"/>
            <a:ext cx="10795" cy="6832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656590" y="2656205"/>
            <a:ext cx="497205"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2"/>
                </a:solidFill>
                <a:latin typeface="+mn-ea"/>
                <a:cs typeface="+mn-ea"/>
              </a:rPr>
              <a:t>02</a:t>
            </a:r>
            <a:endParaRPr lang="en-US" altLang="zh-CN" b="1" dirty="0">
              <a:solidFill>
                <a:schemeClr val="accent2"/>
              </a:solidFill>
              <a:latin typeface="+mn-ea"/>
              <a:cs typeface="+mn-ea"/>
            </a:endParaRPr>
          </a:p>
        </p:txBody>
      </p:sp>
      <p:sp>
        <p:nvSpPr>
          <p:cNvPr id="7" name="矩形 2"/>
          <p:cNvSpPr/>
          <p:nvPr>
            <p:custDataLst>
              <p:tags r:id="rId11"/>
            </p:custDataLst>
          </p:nvPr>
        </p:nvSpPr>
        <p:spPr>
          <a:xfrm>
            <a:off x="1055370" y="2656840"/>
            <a:ext cx="58261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发布促进就业政策</a:t>
            </a:r>
            <a:endParaRPr lang="zh-CN" altLang="en-US" b="1" dirty="0">
              <a:solidFill>
                <a:schemeClr val="accent2"/>
              </a:solidFill>
              <a:latin typeface="+mn-ea"/>
              <a:cs typeface="+mn-ea"/>
            </a:endParaRPr>
          </a:p>
        </p:txBody>
      </p:sp>
      <p:sp>
        <p:nvSpPr>
          <p:cNvPr id="8" name="矩形 3"/>
          <p:cNvSpPr/>
          <p:nvPr>
            <p:custDataLst>
              <p:tags r:id="rId12"/>
            </p:custDataLst>
          </p:nvPr>
        </p:nvSpPr>
        <p:spPr>
          <a:xfrm>
            <a:off x="1054100" y="3011805"/>
            <a:ext cx="58261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政府发布促进就业政策，制定长效机制，以拓宽公益性岗位范围和开发就业岗位，帮助劳动者解决就业难题。</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797127" y="3071295"/>
            <a:ext cx="10795" cy="6832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656590" y="3879215"/>
            <a:ext cx="497205"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3"/>
                </a:solidFill>
                <a:latin typeface="+mn-ea"/>
                <a:cs typeface="+mn-ea"/>
              </a:rPr>
              <a:t>03</a:t>
            </a:r>
            <a:endParaRPr lang="en-US" altLang="zh-CN" b="1" dirty="0">
              <a:solidFill>
                <a:schemeClr val="accent3"/>
              </a:solidFill>
              <a:latin typeface="+mn-ea"/>
              <a:cs typeface="+mn-ea"/>
            </a:endParaRPr>
          </a:p>
        </p:txBody>
      </p:sp>
      <p:sp>
        <p:nvSpPr>
          <p:cNvPr id="38" name="矩形 37"/>
          <p:cNvSpPr/>
          <p:nvPr>
            <p:custDataLst>
              <p:tags r:id="rId15"/>
            </p:custDataLst>
          </p:nvPr>
        </p:nvSpPr>
        <p:spPr>
          <a:xfrm>
            <a:off x="1055370" y="3879850"/>
            <a:ext cx="58261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设立就业专项资金</a:t>
            </a:r>
            <a:endParaRPr lang="zh-CN" altLang="en-US" b="1" dirty="0">
              <a:solidFill>
                <a:schemeClr val="accent3"/>
              </a:solidFill>
              <a:latin typeface="+mn-ea"/>
              <a:cs typeface="+mn-ea"/>
            </a:endParaRPr>
          </a:p>
        </p:txBody>
      </p:sp>
      <p:sp>
        <p:nvSpPr>
          <p:cNvPr id="39" name="矩形 38"/>
          <p:cNvSpPr/>
          <p:nvPr>
            <p:custDataLst>
              <p:tags r:id="rId16"/>
            </p:custDataLst>
          </p:nvPr>
        </p:nvSpPr>
        <p:spPr>
          <a:xfrm>
            <a:off x="1054100" y="4234180"/>
            <a:ext cx="58261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设立就业专项资金和公共就业服务机构，为劳动者提供必要的经济支持和就业服务，以减轻就业压力。</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797127" y="4294679"/>
            <a:ext cx="10795" cy="683260"/>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656590" y="5102225"/>
            <a:ext cx="497205"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4"/>
                </a:solidFill>
                <a:latin typeface="+mn-ea"/>
                <a:cs typeface="+mn-ea"/>
              </a:rPr>
              <a:t>04</a:t>
            </a:r>
            <a:endParaRPr lang="en-US" altLang="zh-CN" b="1" dirty="0">
              <a:solidFill>
                <a:schemeClr val="accent4"/>
              </a:solidFill>
              <a:latin typeface="+mn-ea"/>
              <a:cs typeface="+mn-ea"/>
            </a:endParaRPr>
          </a:p>
        </p:txBody>
      </p:sp>
      <p:sp>
        <p:nvSpPr>
          <p:cNvPr id="43" name="矩形 42"/>
          <p:cNvSpPr/>
          <p:nvPr>
            <p:custDataLst>
              <p:tags r:id="rId19"/>
            </p:custDataLst>
          </p:nvPr>
        </p:nvSpPr>
        <p:spPr>
          <a:xfrm>
            <a:off x="1055370" y="5102860"/>
            <a:ext cx="58261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建立失业预警与就业援助制度</a:t>
            </a:r>
            <a:endParaRPr lang="zh-CN" altLang="en-US" b="1" dirty="0">
              <a:solidFill>
                <a:schemeClr val="accent4"/>
              </a:solidFill>
              <a:latin typeface="+mn-ea"/>
              <a:cs typeface="+mn-ea"/>
            </a:endParaRPr>
          </a:p>
        </p:txBody>
      </p:sp>
      <p:sp>
        <p:nvSpPr>
          <p:cNvPr id="44" name="矩形 43"/>
          <p:cNvSpPr/>
          <p:nvPr>
            <p:custDataLst>
              <p:tags r:id="rId20"/>
            </p:custDataLst>
          </p:nvPr>
        </p:nvSpPr>
        <p:spPr>
          <a:xfrm>
            <a:off x="1054100" y="5457190"/>
            <a:ext cx="58261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建立失业预警制度和就业援助制度，通过各级政府的共同努力，为失业人员提供及时的援助和重新就业的机会。</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0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0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0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10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10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0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008.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10.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10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28.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2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0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12011055\&quot;,\&quot;product_name\&quot;:\&quot;\&quot;,\&quot;intention_code\&quot;:\&quot;\&quot;}&quot;}*gallery_gallery_ai_v2.1.6_ONLINE*47bc190150a1736892a2d3582a2f6890-slide-0"/>
  <p:tag name="KSO_WM_UNIT_LINE_FILL_TYPE" val="2"/>
  <p:tag name="KSO_WM_UNIT_USESOURCEFORMAT_APPLY" val="1"/>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37134265\&quot;,\&quot;product_name\&quot;:\&quot;\&quot;,\&quot;intention_code\&quot;:\&quot;\&quot;}&quot;}*gallery_gallery_ai_v2.1.6_ONLINE*47bc190150a1736892a2d3582a2f6890-slide-0"/>
  <p:tag name="KSO_WM_UNIT_LINE_FILL_TYPE" val="2"/>
  <p:tag name="KSO_WM_UNIT_USESOURCEFORMAT_APPLY" val="1"/>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651369936\&quot;,\&quot;product_name\&quot;:\&quot;\&quot;,\&quot;intention_code\&quot;:\&quot;\&quot;}&quot;}*gallery_gallery_ai_v2.1.6_ONLINE*47bc190150a1736892a2d3582a2f6890-slide-0"/>
  <p:tag name="KSO_WM_UNIT_LINE_FILL_TYPE" val="2"/>
  <p:tag name="KSO_WM_UNIT_USESOURCEFORMAT_APPLY" val="1"/>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9.90314960629921,&quot;top&quot;:131.3661457514212,&quot;width&quot;:855.3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4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4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48.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49.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50.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51.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i*1_4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052.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053.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4"/>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458*647"/>
  <p:tag name="KSO_WM_DIAGRAM_GROUP_CODE" val="l1-1"/>
  <p:tag name="KSO_WM_UNIT_TYPE" val="l_h_d"/>
  <p:tag name="KSO_WM_UNIT_INDEX" val="1_1_1"/>
  <p:tag name="KSO_WM_DIAGRAM_MAX_ITEMCNT" val="4"/>
  <p:tag name="KSO_WM_DIAGRAM_MIN_ITEMCNT" val="3"/>
  <p:tag name="KSO_WM_DIAGRAM_VIRTUALLY_FRAME" val="{&quot;height&quot;:321.1326620252355,&quot;left&quot;:39.55,&quot;top&quot;:115.8173379747645,&quot;width&quot;:865.670944881889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9"/>
  <p:tag name="KSO_WM_DIAGRAM_USE_COLOR_VALUE" val="{&quot;color_scheme&quot;:1,&quot;color_type&quot;:1,&quot;theme_color_indexes&quot;:[5,6,5,6,5,6]}"/>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4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458*647"/>
  <p:tag name="KSO_WM_DIAGRAM_GROUP_CODE" val="l1-1"/>
  <p:tag name="KSO_WM_UNIT_TYPE" val="l_h_d"/>
  <p:tag name="KSO_WM_UNIT_INDEX" val="1_4_1"/>
  <p:tag name="KSO_WM_DIAGRAM_MAX_ITEMCNT" val="4"/>
  <p:tag name="KSO_WM_DIAGRAM_MIN_ITEMCNT" val="3"/>
  <p:tag name="KSO_WM_DIAGRAM_VIRTUALLY_FRAME" val="{&quot;height&quot;:321.1326620252355,&quot;left&quot;:39.55,&quot;top&quot;:115.8173379747645,&quot;width&quot;:865.670944881889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458*647"/>
  <p:tag name="KSO_WM_DIAGRAM_GROUP_CODE" val="l1-1"/>
  <p:tag name="KSO_WM_UNIT_TYPE" val="l_h_d"/>
  <p:tag name="KSO_WM_UNIT_INDEX" val="1_3_1"/>
  <p:tag name="KSO_WM_DIAGRAM_MAX_ITEMCNT" val="4"/>
  <p:tag name="KSO_WM_DIAGRAM_MIN_ITEMCNT" val="3"/>
  <p:tag name="KSO_WM_DIAGRAM_VIRTUALLY_FRAME" val="{&quot;height&quot;:321.1326620252355,&quot;left&quot;:39.55,&quot;top&quot;:115.8173379747645,&quot;width&quot;:865.670944881889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6"/>
  <p:tag name="KSO_WM_DIAGRAM_USE_COLOR_VALUE" val="{&quot;color_scheme&quot;:1,&quot;color_type&quot;:1,&quot;theme_color_indexes&quot;:[5,6,5,6,5,6]}"/>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458*647"/>
  <p:tag name="KSO_WM_DIAGRAM_GROUP_CODE" val="l1-1"/>
  <p:tag name="KSO_WM_UNIT_TYPE" val="l_h_d"/>
  <p:tag name="KSO_WM_UNIT_INDEX" val="1_2_1"/>
  <p:tag name="KSO_WM_DIAGRAM_MAX_ITEMCNT" val="4"/>
  <p:tag name="KSO_WM_DIAGRAM_MIN_ITEMCNT" val="3"/>
  <p:tag name="KSO_WM_DIAGRAM_VIRTUALLY_FRAME" val="{&quot;height&quot;:321.1326620252355,&quot;left&quot;:39.55,&quot;top&quot;:115.8173379747645,&quot;width&quot;:865.670944881889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5"/>
  <p:tag name="KSO_WM_DIAGRAM_USE_COLOR_VALUE" val="{&quot;color_scheme&quot;:1,&quot;color_type&quot;:1,&quot;theme_color_indexes&quot;:[5,6,5,6,5,6]}"/>
</p:tagLst>
</file>

<file path=ppt/tags/tag1058.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059.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60.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061.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1062.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a*1_4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063.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h_f*1_4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064.xml><?xml version="1.0" encoding="utf-8"?>
<p:tagLst xmlns:p="http://schemas.openxmlformats.org/presentationml/2006/main">
  <p:tag name="KSO_WM_DIAGRAM_VIRTUALLY_FRAME" val="{&quot;height&quot;:321.1326620252355,&quot;left&quot;:39.55,&quot;top&quot;:115.8173379747645,&quot;width&quot;:865.6709448818898}"/>
  <p:tag name="KSO_WM_UNIT_HIGHLIGHT" val="0"/>
  <p:tag name="KSO_WM_UNIT_COMPATIBLE" val="0"/>
  <p:tag name="KSO_WM_UNIT_DIAGRAM_ISNUMVISUAL" val="0"/>
  <p:tag name="KSO_WM_UNIT_DIAGRAM_ISREFERUNIT" val="0"/>
  <p:tag name="KSO_WM_UNIT_ID" val="diagram20233331_2*l_i*1_1"/>
  <p:tag name="KSO_WM_TEMPLATE_CATEGORY" val="diagram"/>
  <p:tag name="KSO_WM_TEMPLATE_INDEX" val="20233331"/>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06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3399]}"/>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067.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350069731\&quot;,\&quot;product_name\&quot;:\&quot;\&quot;,\&quot;intention_code\&quot;:\&quot;\&quot;}&quot;}*gallery_gallery_ai_v2.1.6_ONLINE*c2ac622ccff1c4686231c9401c88c4ea-slide-0"/>
  <p:tag name="KSO_WM_UNIT_FILL_FORE_SCHEMECOLOR_INDEX" val="5"/>
  <p:tag name="KSO_WM_UNIT_FILL_TYPE" val="1"/>
  <p:tag name="KSO_WM_UNIT_LINE_FORE_SCHEMECOLOR_INDEX" val="5"/>
  <p:tag name="KSO_WM_UNIT_LINE_FILL_TYPE" val="2"/>
  <p:tag name="KSO_WM_UNIT_USESOURCEFORMAT_APPLY" val="1"/>
</p:tagLst>
</file>

<file path=ppt/tags/tag10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6251968503937,&quot;top&quot;:97.69480314960627,&quot;width&quot;:459.024960629921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8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8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0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0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0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09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0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10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1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1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11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11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1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1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16.30000141579167,&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107.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10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09.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221695232\&quot;,\&quot;product_name\&quot;:\&quot;\&quot;,\&quot;intention_code\&quot;:\&quot;\&quot;}&quot;}*gallery_gallery_ai_v2.1.6_ONLINE*6e1e742aefba1a6ce82af99cb1299a68-slide-0"/>
  <p:tag name="KSO_WM_UNIT_FILL_FORE_SCHEMECOLOR_INDEX" val="5"/>
  <p:tag name="KSO_WM_UNIT_FILL_TYPE" val="1"/>
  <p:tag name="KSO_WM_UNIT_LINE_FORE_SCHEMECOLOR_INDEX" val="5"/>
  <p:tag name="KSO_WM_UNIT_LINE_FILL_TYPE" val="2"/>
  <p:tag name="KSO_WM_UNIT_USESOURCEFORMAT_APPLY" val="1"/>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94.13516356905045,&quot;top&quot;:111.50000000000004,&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23.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1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74737891\&quot;,\&quot;product_name\&quot;:\&quot;\&quot;,\&quot;intention_code\&quot;:\&quot;\&quot;}&quot;}*gallery_gallery_ai_v2.1.6_ONLINE*3d7eeff46aedfdeb3022add4e582852d-slide-0"/>
  <p:tag name="KSO_WM_UNIT_LINE_FILL_TYPE" val="2"/>
  <p:tag name="KSO_WM_UNIT_USESOURCEFORMAT_APPLY" val="1"/>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638357342\&quot;,\&quot;product_name\&quot;:\&quot;\&quot;,\&quot;intention_code\&quot;:\&quot;\&quot;}&quot;}*gallery_gallery_ai_v2.1.6_ONLINE*3d7eeff46aedfdeb3022add4e582852d-slide-0"/>
  <p:tag name="KSO_WM_UNIT_LINE_FILL_TYPE" val="2"/>
  <p:tag name="KSO_WM_UNIT_USESOURCEFORMAT_APPLY"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454283187\&quot;,\&quot;product_name\&quot;:\&quot;\&quot;,\&quot;intention_code\&quot;:\&quot;\&quot;}&quot;}*gallery_gallery_ai_v2.1.6_ONLINE*3d7eeff46aedfdeb3022add4e582852d-slide-0"/>
  <p:tag name="KSO_WM_UNIT_LINE_FILL_TYPE" val="2"/>
  <p:tag name="KSO_WM_UNIT_USESOURCEFORMAT_APPLY" val="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2.95,&quot;top&quot;:126.27401122344315,&quot;width&quot;:857.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44010861\&quot;,\&quot;product_name\&quot;:\&quot;\&quot;,\&quot;intention_code\&quot;:\&quot;\&quot;}&quot;}*gallery_gallery_ai_v2.1.6_ONLINE*3d7eeff46aedfdeb3022add4e582852d-slide-0"/>
  <p:tag name="KSO_WM_UNIT_LINE_FILL_TYPE" val="2"/>
  <p:tag name="KSO_WM_UNIT_USESOURCEFORMAT_APPLY" val="1"/>
</p:tagLst>
</file>

<file path=ppt/tags/tag114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4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4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149.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131_3*l_h_i*1_1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 name="KSO_WM_BEAUTIFY_FLAG" val="#wm#"/>
  <p:tag name="KSO_WM_UNIT_TEXT_FILL_FORE_SCHEMECOLOR_INDEX" val="1"/>
  <p:tag name="KSO_WM_UNIT_TEXT_FILL_TYPE" val="1"/>
</p:tagLst>
</file>

<file path=ppt/tags/tag1152.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31_3*l_h_i*1_1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10,10,10,10,10,10]}"/>
  <p:tag name="KSO_WM_BEAUTIFY_FLAG" val="#wm#"/>
  <p:tag name="KSO_WM_UNIT_LINE_FORE_SCHEMECOLOR_INDEX" val="5"/>
</p:tagLst>
</file>

<file path=ppt/tags/tag1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31_3*l_h_a*1_1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theme_color_indexes&quot;:[10,10,10,10,10,10]}"/>
  <p:tag name="KSO_WM_BEAUTIFY_FLAG" val="#wm#"/>
  <p:tag name="KSO_WM_UNIT_PRESET_TEXT" val="添加项标题"/>
  <p:tag name="KSO_WM_UNIT_TEXT_FILL_FORE_SCHEMECOLOR_INDEX" val="1"/>
  <p:tag name="KSO_WM_UNIT_TEXT_FILL_TYPE" val="1"/>
</p:tagLst>
</file>

<file path=ppt/tags/tag11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31_3*l_h_f*1_1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theme_color_indexes&quot;:[10,10,10,10,10,10]}"/>
  <p:tag name="KSO_WM_UNIT_TEXT_LAYER_COUNT" val="1"/>
  <p:tag name="KSO_WM_BEAUTIFY_FLAG" val="#wm#"/>
  <p:tag name="KSO_WM_UNIT_PRESET_TEXT" val="单击此处输入(你的)智能图形项正文，文字是您思想的提炼，请尽量言简意赅的阐述观点。单击此处输入正文，文字是您思想的提炼，请尽量言简意赅的阐述观点。"/>
  <p:tag name="KSO_WM_UNIT_TEXT_FILL_FORE_SCHEMECOLOR_INDEX" val="1"/>
  <p:tag name="KSO_WM_UNIT_TEXT_FILL_TYPE" val="1"/>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131_3*l_h_i*1_3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 name="KSO_WM_BEAUTIFY_FLAG" val="#wm#"/>
  <p:tag name="KSO_WM_UNIT_TEXT_FILL_FORE_SCHEMECOLOR_INDEX" val="1"/>
  <p:tag name="KSO_WM_UNIT_TEXT_FILL_TYPE" val="1"/>
</p:tagLst>
</file>

<file path=ppt/tags/tag1156.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131_3*l_h_i*1_3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10,10,10,10,10,10]}"/>
  <p:tag name="KSO_WM_BEAUTIFY_FLAG" val="#wm#"/>
  <p:tag name="KSO_WM_UNIT_LINE_FORE_SCHEMECOLOR_INDEX" val="5"/>
</p:tagLst>
</file>

<file path=ppt/tags/tag11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31_3*l_h_a*1_3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theme_color_indexes&quot;:[10,10,10,10,10,10]}"/>
  <p:tag name="KSO_WM_BEAUTIFY_FLAG" val="#wm#"/>
  <p:tag name="KSO_WM_UNIT_PRESET_TEXT" val="添加项标题"/>
  <p:tag name="KSO_WM_UNIT_TEXT_FILL_FORE_SCHEMECOLOR_INDEX" val="1"/>
  <p:tag name="KSO_WM_UNIT_TEXT_FILL_TYPE" val="1"/>
</p:tagLst>
</file>

<file path=ppt/tags/tag11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31_3*l_h_f*1_3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theme_color_indexes&quot;:[10,10,10,10,10,10]}"/>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131_3*l_h_i*1_2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 name="KSO_WM_BEAUTIFY_FLAG" val="#wm#"/>
  <p:tag name="KSO_WM_UNIT_TEXT_FILL_FORE_SCHEMECOLOR_INDEX" val="1"/>
  <p:tag name="KSO_WM_UNIT_TEXT_FILL_TYPE" val="1"/>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60.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31_3*l_h_i*1_2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10,10,10,10,10,10]}"/>
  <p:tag name="KSO_WM_BEAUTIFY_FLAG" val="#wm#"/>
  <p:tag name="KSO_WM_UNIT_LINE_FORE_SCHEMECOLOR_INDEX" val="5"/>
</p:tagLst>
</file>

<file path=ppt/tags/tag1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31_3*l_h_a*1_2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theme_color_indexes&quot;:[10,10,10,10,10,10]}"/>
  <p:tag name="KSO_WM_BEAUTIFY_FLAG" val="#wm#"/>
  <p:tag name="KSO_WM_UNIT_PRESET_TEXT" val="添加项标题"/>
  <p:tag name="KSO_WM_UNIT_TEXT_FILL_FORE_SCHEMECOLOR_INDEX" val="1"/>
  <p:tag name="KSO_WM_UNIT_TEXT_FILL_TYPE" val="1"/>
</p:tagLst>
</file>

<file path=ppt/tags/tag11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31_3*l_h_f*1_2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theme_color_indexes&quot;:[10,10,10,10,10,10]}"/>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你的)智能图形项正文，文字是您思想的提炼，请尽量言简意赅的阐述观点。单击此处输入"/>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131_3*l_h_i*1_4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 name="KSO_WM_BEAUTIFY_FLAG" val="#wm#"/>
  <p:tag name="KSO_WM_UNIT_TEXT_FILL_FORE_SCHEMECOLOR_INDEX" val="1"/>
  <p:tag name="KSO_WM_UNIT_TEXT_FILL_TYPE" val="1"/>
</p:tagLst>
</file>

<file path=ppt/tags/tag1164.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131_3*l_h_i*1_4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10,10,10,10,10,10]}"/>
  <p:tag name="KSO_WM_BEAUTIFY_FLAG" val="#wm#"/>
  <p:tag name="KSO_WM_UNIT_LINE_FORE_SCHEMECOLOR_INDEX" val="5"/>
</p:tagLst>
</file>

<file path=ppt/tags/tag1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131_3*l_h_a*1_4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theme_color_indexes&quot;:[10,10,10,10,10,10]}"/>
  <p:tag name="KSO_WM_BEAUTIFY_FLAG" val="#wm#"/>
  <p:tag name="KSO_WM_UNIT_PRESET_TEXT" val="添加项标题"/>
  <p:tag name="KSO_WM_UNIT_TEXT_FILL_FORE_SCHEMECOLOR_INDEX" val="1"/>
  <p:tag name="KSO_WM_UNIT_TEXT_FILL_TYPE" val="1"/>
</p:tagLst>
</file>

<file path=ppt/tags/tag11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31_3*l_h_f*1_4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1000061035156,&quot;left&quot;:81.59503173828125,&quot;top&quot;:112.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 name="KSO_WM_DIAGRAM_USE_COLOR_VALUE" val="{&quot;color_scheme&quot;:1,&quot;theme_color_indexes&quot;:[10,10,10,10,10,10]}"/>
  <p:tag name="KSO_WM_UNIT_TEXT_LAYER_COUNT" val="1"/>
  <p:tag name="KSO_WM_UNIT_TEXT_FILL_TYPE" val="1"/>
  <p:tag name="KSO_WM_BEAUTIFY_FLAG" val="#wm#"/>
  <p:tag name="KSO_WM_UNIT_PRESET_TEXT" val="单击此处输入(你的)智能图形项正文，文字是您思想的提炼，请尽量言简意赅的阐述观点。单击此处输入正文，文字是您思想的提炼，请尽量言简意赅的阐述观点。单击此处输入&#10;"/>
</p:tagLst>
</file>

<file path=ppt/tags/tag116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2025]}"/>
</p:tagLst>
</file>

<file path=ppt/tags/tag116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UNIT_TYPE" val="l_h_f"/>
  <p:tag name="KSO_WM_UNIT_INDEX" val="1_2_1"/>
  <p:tag name="KSO_WM_UNIT_ID" val="diagram20234865_1*l_h_f*1_2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简明扼要地阐述您的观点。"/>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gradient&quot;:[{&quot;brightness&quot;:0,&quot;colorType&quot;:1,&quot;foreColorIndex&quot;:5,&quot;pos&quot;:0.23999999463558197,&quot;transparency&quot;:1},{&quot;brightness&quot;:0,&quot;colorType&quot;:1,&quot;foreColorIndex&quot;:5,&quot;pos&quot;:0.9399999976158142,&quot;transparency&quot;:0.30000001192092896}],&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4865_1*l_h_i*1_2_2"/>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234865_1*l_h_i*1_2_3"/>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4"/>
  <p:tag name="KSO_WM_UNIT_ID" val="diagram20234865_1*l_h_i*1_2_4"/>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7"/>
  <p:tag name="KSO_WM_UNIT_ID" val="diagram20234865_1*l_h_i*1_2_7"/>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0"/>
  <p:tag name="KSO_WM_UNIT_ID" val="diagram20234865_1*l_h_i*1_2_10"/>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brightness&quot;:0,&quot;colorType&quot;:1,&quot;foreColorIndex&quot;:5,&quot;transparency&quot;:0.8999999761581421},&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9"/>
  <p:tag name="KSO_WM_UNIT_ID" val="diagram20234865_1*l_h_i*1_2_9"/>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8"/>
  <p:tag name="KSO_WM_UNIT_ID" val="diagram20234865_1*l_h_i*1_2_8"/>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5"/>
  <p:tag name="KSO_WM_UNIT_ID" val="diagram20234865_1*l_h_i*1_2_5"/>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quot;transparency&quot;:0.8999999761581421},{&quot;brightness&quot;:0,&quot;colorType&quot;:1,&quot;foreColorIndex&quot;:5,&quot;pos&quot;:1,&quot;transparency&quot;:0.8999999761581421},{&quot;brightness&quot;:0,&quot;colorType&quot;:2,&quot;pos&quot;:0.5,&quot;rgb&quot;:&quot;#ffffff&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7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l_h_a"/>
  <p:tag name="KSO_WM_UNIT_INDEX" val="1_2_1"/>
  <p:tag name="KSO_WM_UNIT_ID" val="diagram20234865_1*l_h_a*1_2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LINE_FORE_SCHEMECOLOR_INDEX" val="5"/>
  <p:tag name="KSO_WM_UNIT_TEXT_FILL_FORE_SCHEMECOLOR_INDEX" val="3"/>
  <p:tag name="KSO_WM_UNIT_TEXT_FILL_TYPE" val="3"/>
  <p:tag name="KSO_WM_UNIT_PRESET_TEXT" val="添加标题"/>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6"/>
  <p:tag name="KSO_WM_UNIT_ID" val="diagram20234865_1*l_h_i*1_2_6"/>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4865_1*l_h_i*1_2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80.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UNIT_TYPE" val="l_h_f"/>
  <p:tag name="KSO_WM_UNIT_INDEX" val="1_1_1"/>
  <p:tag name="KSO_WM_UNIT_ID" val="diagram20234865_1*l_h_f*1_1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简明扼要地阐述您的观点。"/>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gradient&quot;:[{&quot;brightness&quot;:0,&quot;colorType&quot;:1,&quot;foreColorIndex&quot;:5,&quot;pos&quot;:0.23999999463558197,&quot;transparency&quot;:1},{&quot;brightness&quot;:0,&quot;colorType&quot;:1,&quot;foreColorIndex&quot;:5,&quot;pos&quot;:0.9399999976158142,&quot;transparency&quot;:0.30000001192092896}],&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4865_1*l_h_i*1_1_2"/>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234865_1*l_h_i*1_1_3"/>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4"/>
  <p:tag name="KSO_WM_UNIT_ID" val="diagram20234865_1*l_h_i*1_1_4"/>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7"/>
  <p:tag name="KSO_WM_UNIT_ID" val="diagram20234865_1*l_h_i*1_1_7"/>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0"/>
  <p:tag name="KSO_WM_UNIT_ID" val="diagram20234865_1*l_h_i*1_1_10"/>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brightness&quot;:0,&quot;colorType&quot;:1,&quot;foreColorIndex&quot;:5,&quot;transparency&quot;:0.8999999761581421},&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9"/>
  <p:tag name="KSO_WM_UNIT_ID" val="diagram20234865_1*l_h_i*1_1_9"/>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8"/>
  <p:tag name="KSO_WM_UNIT_ID" val="diagram20234865_1*l_h_i*1_1_8"/>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5"/>
  <p:tag name="KSO_WM_UNIT_ID" val="diagram20234865_1*l_h_i*1_1_5"/>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quot;transparency&quot;:0.8999999761581421},{&quot;brightness&quot;:0,&quot;colorType&quot;:1,&quot;foreColorIndex&quot;:5,&quot;pos&quot;:1,&quot;transparency&quot;:0.8999999761581421},{&quot;brightness&quot;:0,&quot;colorType&quot;:2,&quot;pos&quot;:0.5,&quot;rgb&quot;:&quot;#ffffff&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8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l_h_a"/>
  <p:tag name="KSO_WM_UNIT_INDEX" val="1_1_1"/>
  <p:tag name="KSO_WM_UNIT_ID" val="diagram20234865_1*l_h_a*1_1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LINE_FORE_SCHEMECOLOR_INDEX" val="5"/>
  <p:tag name="KSO_WM_UNIT_TEXT_FILL_FORE_SCHEMECOLOR_INDEX" val="3"/>
  <p:tag name="KSO_WM_UNIT_TEXT_FILL_TYPE" val="3"/>
  <p:tag name="KSO_WM_UNIT_PRESET_TEXT" val="添加标题"/>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6"/>
  <p:tag name="KSO_WM_UNIT_ID" val="diagram20234865_1*l_h_i*1_1_6"/>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4865_1*l_h_i*1_1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92.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UNIT_TYPE" val="l_h_f"/>
  <p:tag name="KSO_WM_UNIT_INDEX" val="1_3_1"/>
  <p:tag name="KSO_WM_UNIT_ID" val="diagram20234865_1*l_h_f*1_3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简明扼要地阐述您的观点。"/>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gradient&quot;:[{&quot;brightness&quot;:0,&quot;colorType&quot;:1,&quot;foreColorIndex&quot;:5,&quot;pos&quot;:0.23999999463558197,&quot;transparency&quot;:1},{&quot;brightness&quot;:0,&quot;colorType&quot;:1,&quot;foreColorIndex&quot;:5,&quot;pos&quot;:0.9399999976158142,&quot;transparency&quot;:0.30000001192092896}],&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4865_1*l_h_i*1_3_2"/>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3"/>
  <p:tag name="KSO_WM_UNIT_ID" val="diagram20234865_1*l_h_i*1_3_3"/>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4"/>
  <p:tag name="KSO_WM_UNIT_ID" val="diagram20234865_1*l_h_i*1_3_4"/>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7"/>
  <p:tag name="KSO_WM_UNIT_ID" val="diagram20234865_1*l_h_i*1_3_7"/>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0"/>
  <p:tag name="KSO_WM_UNIT_ID" val="diagram20234865_1*l_h_i*1_3_10"/>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brightness&quot;:0,&quot;colorType&quot;:1,&quot;foreColorIndex&quot;:5,&quot;transparency&quot;:0.8999999761581421},&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9"/>
  <p:tag name="KSO_WM_UNIT_ID" val="diagram20234865_1*l_h_i*1_3_9"/>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8"/>
  <p:tag name="KSO_WM_UNIT_ID" val="diagram20234865_1*l_h_i*1_3_8"/>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5"/>
  <p:tag name="KSO_WM_UNIT_ID" val="diagram20234865_1*l_h_i*1_3_5"/>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quot;transparency&quot;:0.8999999761581421},{&quot;brightness&quot;:0,&quot;colorType&quot;:1,&quot;foreColorIndex&quot;:5,&quot;pos&quot;:1,&quot;transparency&quot;:0.8999999761581421},{&quot;brightness&quot;:0,&quot;colorType&quot;:2,&quot;pos&quot;:0.5,&quot;rgb&quot;:&quot;#ffffff&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20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l_h_a"/>
  <p:tag name="KSO_WM_UNIT_INDEX" val="1_3_1"/>
  <p:tag name="KSO_WM_UNIT_ID" val="diagram20234865_1*l_h_a*1_3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LINE_FORE_SCHEMECOLOR_INDEX" val="5"/>
  <p:tag name="KSO_WM_UNIT_TEXT_FILL_FORE_SCHEMECOLOR_INDEX" val="3"/>
  <p:tag name="KSO_WM_UNIT_TEXT_FILL_TYPE" val="3"/>
  <p:tag name="KSO_WM_UNIT_PRESET_TEXT" val="添加标题"/>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6"/>
  <p:tag name="KSO_WM_UNIT_ID" val="diagram20234865_1*l_h_i*1_3_6"/>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4865_1*l_h_i*1_3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79.1000061035156,&quot;left&quot;:72.34503173828125,&quot;top&quot;:101.44999694824219,&quot;width&quot;:818.8099365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20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2025,3327576]}"/>
</p:tagLst>
</file>

<file path=ppt/tags/tag12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2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97.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97.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97.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97.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97.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97.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18.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22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DIAGRAM_USE_COLOR_VALUE" val="{&quot;color_scheme&quot;:1,&quot;theme_color_indexes&quot;:[10,10,10,10,10,10]}"/>
</p:tagLst>
</file>

<file path=ppt/tags/tag122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2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theme_color_indexes&quot;:[10,10,10,10,10,10]}"/>
</p:tagLst>
</file>

<file path=ppt/tags/tag12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22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DIAGRAM_USE_COLOR_VALUE" val="{&quot;color_scheme&quot;:1,&quot;theme_color_indexes&quot;:[10,10,10,10,10,10]}"/>
</p:tagLst>
</file>

<file path=ppt/tags/tag12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2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theme_color_indexes&quot;:[10,10,10,10,10,10]}"/>
</p:tagLst>
</file>

<file path=ppt/tags/tag12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22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DIAGRAM_USE_COLOR_VALUE" val="{&quot;color_scheme&quot;:1,&quot;theme_color_indexes&quot;:[10,10,10,10,10,10]}"/>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2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theme_color_indexes&quot;:[10,10,10,10,10,10]}"/>
</p:tagLst>
</file>

<file path=ppt/tags/tag12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23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DIAGRAM_USE_COLOR_VALUE" val="{&quot;color_scheme&quot;:1,&quot;theme_color_indexes&quot;:[10,10,10,10,10,10]}"/>
</p:tagLst>
</file>

<file path=ppt/tags/tag12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23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theme_color_indexes&quot;:[10,10,10,10,10,10]}"/>
</p:tagLst>
</file>

<file path=ppt/tags/tag12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23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DIAGRAM_USE_COLOR_VALUE" val="{&quot;color_scheme&quot;:1,&quot;theme_color_indexes&quot;:[10,10,10,10,10,10]}"/>
</p:tagLst>
</file>

<file path=ppt/tags/tag123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23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theme_color_indexes&quot;:[10,10,10,10,10,10]}"/>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2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DIAGRAM_USE_COLOR_VALUE" val="{&quot;color_scheme&quot;:1,&quot;theme_color_indexes&quot;:[10,10,10,10,10,10]}"/>
</p:tagLst>
</file>

<file path=ppt/tags/tag124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2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09641723632814,&quot;left&quot;:53.4962890625,&quot;top&quot;:131.55,&quot;width&quot;:851.127647945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theme_color_indexes&quot;:[10,10,10,10,10,10]}"/>
</p:tagLst>
</file>

<file path=ppt/tags/tag124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2025,3322269]}"/>
</p:tagLst>
</file>

<file path=ppt/tags/tag12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46.xml><?xml version="1.0" encoding="utf-8"?>
<p:tagLst xmlns:p="http://schemas.openxmlformats.org/presentationml/2006/main">
  <p:tag name="KSO_WM_DIAGRAM_VIRTUALLY_FRAME" val="{&quot;height&quot;:349.4750393700788,&quot;left&quot;:66.15,&quot;top&quot;:113,&quot;width&quot;:803.7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66_1*l_h_i*1_1_2"/>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theme_color_indexes&quot;:[9,9,9,9,9,9]}"/>
</p:tagLst>
</file>

<file path=ppt/tags/tag1247.xml><?xml version="1.0" encoding="utf-8"?>
<p:tagLst xmlns:p="http://schemas.openxmlformats.org/presentationml/2006/main">
  <p:tag name="KSO_WM_DIAGRAM_VIRTUALLY_FRAME" val="{&quot;height&quot;:349.4750393700788,&quot;left&quot;:66.15,&quot;top&quot;:113,&quot;width&quot;:803.7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66_1*l_h_i*1_2_2"/>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theme_color_indexes&quot;:[9,9,9,9,9,9]}"/>
</p:tagLst>
</file>

<file path=ppt/tags/tag1248.xml><?xml version="1.0" encoding="utf-8"?>
<p:tagLst xmlns:p="http://schemas.openxmlformats.org/presentationml/2006/main">
  <p:tag name="KSO_WM_DIAGRAM_VIRTUALLY_FRAME" val="{&quot;height&quot;:349.4750393700788,&quot;left&quot;:66.15,&quot;top&quot;:113,&quot;width&quot;:803.7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6_1*l_h_i*1_1_1"/>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DIAGRAM_USE_COLOR_VALUE" val="{&quot;color_scheme&quot;:1,&quot;theme_color_indexes&quot;:[9,9,9,9,9,9]}"/>
</p:tagLst>
</file>

<file path=ppt/tags/tag1249.xml><?xml version="1.0" encoding="utf-8"?>
<p:tagLst xmlns:p="http://schemas.openxmlformats.org/presentationml/2006/main">
  <p:tag name="KSO_WM_DIAGRAM_VIRTUALLY_FRAME" val="{&quot;height&quot;:349.4750393700788,&quot;left&quot;:66.15,&quot;top&quot;:113,&quot;width&quot;:803.7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6_1*l_h_i*1_2_1"/>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DIAGRAM_USE_COLOR_VALUE" val="{&quot;color_scheme&quot;:1,&quot;theme_color_indexes&quot;:[9,9,9,9,9,9]}"/>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50.xml><?xml version="1.0" encoding="utf-8"?>
<p:tagLst xmlns:p="http://schemas.openxmlformats.org/presentationml/2006/main">
  <p:tag name="KSO_WM_DIAGRAM_VIRTUALLY_FRAME" val="{&quot;height&quot;:349.4750393700788,&quot;left&quot;:66.15,&quot;top&quot;:113,&quot;width&quot;:803.7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5166_1*l_h_i*1_1_3"/>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DIAGRAM_USE_COLOR_VALUE" val="{&quot;color_scheme&quot;:1,&quot;theme_color_indexes&quot;:[9,9,9,9,9,9]}"/>
</p:tagLst>
</file>

<file path=ppt/tags/tag1251.xml><?xml version="1.0" encoding="utf-8"?>
<p:tagLst xmlns:p="http://schemas.openxmlformats.org/presentationml/2006/main">
  <p:tag name="KSO_WM_DIAGRAM_VIRTUALLY_FRAME" val="{&quot;height&quot;:349.4750393700788,&quot;left&quot;:66.15,&quot;top&quot;:113,&quot;width&quot;:803.7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5166_1*l_h_i*1_2_3"/>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DIAGRAM_USE_COLOR_VALUE" val="{&quot;color_scheme&quot;:1,&quot;theme_color_indexes&quot;:[9,9,9,9,9,9]}"/>
</p:tagLst>
</file>

<file path=ppt/tags/tag1252.xml><?xml version="1.0" encoding="utf-8"?>
<p:tagLst xmlns:p="http://schemas.openxmlformats.org/presentationml/2006/main">
  <p:tag name="KSO_WM_DIAGRAM_VIRTUALLY_FRAME" val="{&quot;height&quot;:349.4750393700788,&quot;left&quot;:66.15,&quot;top&quot;:113,&quot;width&quot;:803.77498779296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6_1*l_h_a*1_1_1"/>
  <p:tag name="KSO_WM_TEMPLATE_CATEGORY" val="diagram"/>
  <p:tag name="KSO_WM_TEMPLATE_INDEX" val="20235166"/>
  <p:tag name="KSO_WM_UNIT_LAYERLEVEL" val="1_1_1"/>
  <p:tag name="KSO_WM_TAG_VERSION" val="3.0"/>
  <p:tag name="KSO_WM_UNIT_VALUE" val="17"/>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DIAGRAM_USE_COLOR_VALUE" val="{&quot;color_scheme&quot;:1,&quot;theme_color_indexes&quot;:[9,9,9,9,9,9]}"/>
</p:tagLst>
</file>

<file path=ppt/tags/tag1253.xml><?xml version="1.0" encoding="utf-8"?>
<p:tagLst xmlns:p="http://schemas.openxmlformats.org/presentationml/2006/main">
  <p:tag name="KSO_WM_DIAGRAM_VIRTUALLY_FRAME" val="{&quot;height&quot;:349.4750393700788,&quot;left&quot;:66.15,&quot;top&quot;:113,&quot;width&quot;:803.77498779296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6_1*l_h_a*1_2_1"/>
  <p:tag name="KSO_WM_TEMPLATE_CATEGORY" val="diagram"/>
  <p:tag name="KSO_WM_TEMPLATE_INDEX" val="20235166"/>
  <p:tag name="KSO_WM_UNIT_LAYERLEVEL" val="1_1_1"/>
  <p:tag name="KSO_WM_TAG_VERSION" val="3.0"/>
  <p:tag name="KSO_WM_UNIT_VALUE" val="17"/>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DIAGRAM_USE_COLOR_VALUE" val="{&quot;color_scheme&quot;:1,&quot;theme_color_indexes&quot;:[9,9,9,9,9,9]}"/>
</p:tagLst>
</file>

<file path=ppt/tags/tag1254.xml><?xml version="1.0" encoding="utf-8"?>
<p:tagLst xmlns:p="http://schemas.openxmlformats.org/presentationml/2006/main">
  <p:tag name="KSO_WM_DIAGRAM_VIRTUALLY_FRAME" val="{&quot;height&quot;:349.4750393700788,&quot;left&quot;:66.15,&quot;top&quot;:113,&quot;width&quot;:803.774987792968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6_1*l_h_f*1_1_1"/>
  <p:tag name="KSO_WM_TEMPLATE_CATEGORY" val="diagram"/>
  <p:tag name="KSO_WM_TEMPLATE_INDEX" val="20235166"/>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BEAUTIFY_FLAG" val="#wm#"/>
  <p:tag name="KSO_WM_DIAGRAM_USE_COLOR_VALUE" val="{&quot;color_scheme&quot;:1,&quot;theme_color_indexes&quot;:[9,9,9,9,9,9]}"/>
</p:tagLst>
</file>

<file path=ppt/tags/tag1255.xml><?xml version="1.0" encoding="utf-8"?>
<p:tagLst xmlns:p="http://schemas.openxmlformats.org/presentationml/2006/main">
  <p:tag name="KSO_WM_DIAGRAM_VIRTUALLY_FRAME" val="{&quot;height&quot;:349.4750393700788,&quot;left&quot;:66.15,&quot;top&quot;:113,&quot;width&quot;:803.774987792968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6_1*l_h_f*1_2_1"/>
  <p:tag name="KSO_WM_TEMPLATE_CATEGORY" val="diagram"/>
  <p:tag name="KSO_WM_TEMPLATE_INDEX" val="20235166"/>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BEAUTIFY_FLAG" val="#wm#"/>
  <p:tag name="KSO_WM_DIAGRAM_USE_COLOR_VALUE" val="{&quot;color_scheme&quot;:1,&quot;theme_color_indexes&quot;:[9,9,9,9,9,9]}"/>
</p:tagLst>
</file>

<file path=ppt/tags/tag1256.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33557]}"/>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1258.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1259.xml><?xml version="1.0" encoding="utf-8"?>
<p:tagLst xmlns:p="http://schemas.openxmlformats.org/presentationml/2006/main">
  <p:tag name="COMMONDATA" val="eyJoZGlkIjoiMGVmOGUyMWZjODhjZTJlZjIzZGY0ZmZjMDg0YmUwNjIifQ=="/>
  <p:tag name="KSO_WPP_MARK_KEY" val="2714d2c7-9e65-45e2-b3f8-9b64eec4850b"/>
  <p:tag name="resource_record_key" val="{&quot;65&quot;:[20226887],&quot;70&quot;:[3404630,3405807,3325394,3428855,3323379,3323868,3331608,3322025,3327576,3322269,3333557,3323399]}"/>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1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3*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3*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5,6,5,6,5,6]}"/>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1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39"/>
  <p:tag name="KSO_WM_DIAGRAM_USE_COLOR_VALUE" val="{&quot;color_scheme&quot;:1,&quot;color_type&quot;:1,&quot;theme_color_indexes&quot;:[5,6,5,6,5,6]}"/>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2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3*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3*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5,6,5,6,5,6]}"/>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2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40"/>
  <p:tag name="KSO_WM_DIAGRAM_USE_COLOR_VALUE" val="{&quot;color_scheme&quot;:1,&quot;color_type&quot;:1,&quot;theme_color_indexes&quot;:[5,6,5,6,5,6]}"/>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3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5_3*l_h_f*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3*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5,6,5,6,5,6]}"/>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3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41"/>
  <p:tag name="KSO_WM_DIAGRAM_USE_COLOR_VALUE" val="{&quot;color_scheme&quot;:1,&quot;color_type&quot;:1,&quot;theme_color_indexes&quot;:[5,6,5,6,5,6]}"/>
</p:tagLst>
</file>

<file path=ppt/tags/tag8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335_3*l_h_i*1_4_1"/>
  <p:tag name="KSO_WM_TEMPLATE_CATEGORY" val="diagram"/>
  <p:tag name="KSO_WM_TEMPLATE_INDEX" val="20233335"/>
  <p:tag name="KSO_WM_UNIT_LAYERLEVEL" val="1_1_1"/>
  <p:tag name="KSO_WM_TAG_VERSION" val="3.0"/>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5_3*l_h_f*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4_1"/>
  <p:tag name="KSO_WM_UNIT_ID" val="diagram20233335_3*l_h_a*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10;智能图形项标题"/>
  <p:tag name="KSO_WM_UNIT_TEXT_TYPE" val="1"/>
  <p:tag name="KSO_WM_DIAGRAM_USE_COLOR_VALUE" val="{&quot;color_scheme&quot;:1,&quot;color_type&quot;:1,&quot;theme_color_indexes&quot;:[5,6,5,6,5,6]}"/>
</p:tagLst>
</file>

<file path=ppt/tags/tag8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335_3*l_h_d*1_4_1"/>
  <p:tag name="KSO_WM_TEMPLATE_CATEGORY" val="diagram"/>
  <p:tag name="KSO_WM_TEMPLATE_INDEX" val="20233335"/>
  <p:tag name="KSO_WM_UNIT_LAYERLEVEL" val="1_1_1"/>
  <p:tag name="KSO_WM_TAG_VERSION" val="3.0"/>
  <p:tag name="KSO_WM_UNIT_VALUE" val="514*514"/>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53,&quot;top&quot;:105.99929133858268,&quot;width&quot;:850.48267716535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42"/>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3379]}"/>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3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3379]}"/>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1_1*l_h_i*1_1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7.15000610351562,&quot;top&quot;:115.6250030517578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83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61_1*l_h_a*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36318321,&quot;left&quot;:57.15000610351562,&quot;top&quot;:115.6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color_type&quot;:1,&quot;theme_color_indexes&quot;:[5,6,5,6,5,6]}"/>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61_1*l_h_i*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7.15000610351562,&quot;top&quot;:115.6250030517578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837.xml><?xml version="1.0" encoding="utf-8"?>
<p:tagLst xmlns:p="http://schemas.openxmlformats.org/presentationml/2006/main">
  <p:tag name="KSO_WM_UNIT_SUBTYPE" val="a"/>
  <p:tag name="KSO_WM_UNIT_NOCLEAR" val="0"/>
  <p:tag name="KSO_WM_UNIT_VALUE" val="1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61_1*l_h_f*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36318321,&quot;left&quot;:57.15000610351562,&quot;top&quot;:115.6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color_type&quot;:1,&quot;theme_color_indexes&quot;:[5,6,5,6,5,6]}"/>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1_1*l_h_i*1_2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7.15000610351562,&quot;top&quot;:115.6250030517578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8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61_1*l_h_a*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4"/>
  <p:tag name="KSO_WM_UNIT_TEXT_TYPE" val="1"/>
  <p:tag name="KSO_WM_DIAGRAM_MAX_ITEMCNT" val="3"/>
  <p:tag name="KSO_WM_DIAGRAM_MIN_ITEMCNT" val="2"/>
  <p:tag name="KSO_WM_DIAGRAM_VIRTUALLY_FRAME" val="{&quot;height&quot;:356.150036318321,&quot;left&quot;:57.15000610351562,&quot;top&quot;:115.6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color_type&quot;:1,&quot;theme_color_indexes&quot;:[5,6,5,6,5,6]}"/>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61_1*l_h_i*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7.15000610351562,&quot;top&quot;:115.6250030517578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8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61_1*l_h_f*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33"/>
  <p:tag name="KSO_WM_UNIT_TEXT_TYPE" val="1"/>
  <p:tag name="KSO_WM_DIAGRAM_MAX_ITEMCNT" val="3"/>
  <p:tag name="KSO_WM_DIAGRAM_MIN_ITEMCNT" val="2"/>
  <p:tag name="KSO_WM_DIAGRAM_VIRTUALLY_FRAME" val="{&quot;height&quot;:356.150036318321,&quot;left&quot;:57.15000610351562,&quot;top&quot;:115.6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color_type&quot;:1,&quot;theme_color_indexes&quot;:[5,6,5,6,5,6]}"/>
</p:tagLst>
</file>

<file path=ppt/tags/tag84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3379,3323868]}"/>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44.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WPSDZDB202509221212\&quot;,\&quot;product_name\&quot;:\&quot;\&quot;,\&quot;intention_code\&quot;:\&quot;\&quot;}&quot;}*gallery_special_0_ai_v2.1.6_ONLINE*7a730f7b787751a2fbd85b9a6313fd80-slide-0"/>
  <p:tag name="KSO_WM_UNIT_FILL_FORE_SCHEMECOLOR_INDEX" val="5"/>
  <p:tag name="KSO_WM_UNIT_FILL_TYPE" val="1"/>
  <p:tag name="KSO_WM_UNIT_LINE_FORE_SCHEMECOLOR_INDEX" val="5"/>
  <p:tag name="KSO_WM_UNIT_LINE_FILL_TYPE" val="2"/>
  <p:tag name="KSO_WM_UNIT_USESOURCEFORMAT_APPLY" val="1"/>
</p:tagLst>
</file>

<file path=ppt/tags/tag8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8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51.7,&quot;top&quot;:112.45000000000005,&quot;width&quot;:50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862.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935_1*l_h_i*1_2_3"/>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935_1*l_h_d*1_2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VALUE" val="657*670"/>
  <p:tag name="KSO_WM_UNIT_PICTURE_SUBTYPE" val="b"/>
  <p:tag name="MH_SHAPE_GUID" val="21"/>
  <p:tag name="KSO_WM_DIAGRAM_USE_COLOR_VALUE" val="{&quot;color_scheme&quot;:1,&quot;color_type&quot;:1,&quot;theme_color_indexes&quot;:[5,6,5,6,5,6]}"/>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935_1*l_h_i*1_2_2"/>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935_1*l_h_i*1_2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f*1_2_1"/>
  <p:tag name="KSO_WM_UNIT_INDEX" val="1_2_1"/>
  <p:tag name="KSO_WM_DIAGRAM_GROUP_CODE" val="l1-1"/>
  <p:tag name="KSO_WM_BEAUTIFY_FLAG" val="#wm#"/>
  <p:tag name="KSO_WM_DIAGRAM_VERSION" val="3"/>
  <p:tag name="KSO_WM_DIAGRAM_COLOR_TRICK" val="1"/>
  <p:tag name="KSO_WM_DIAGRAM_COLOR_TEXT_CAN_REMOVE" val="n"/>
  <p:tag name="KSO_WM_UNIT_VALUE" val="56"/>
  <p:tag name="KSO_WM_UNIT_PRESET_TEXT" val="单击此处添加文本内容，简明扼要地阐述您的内容观点。根据需要可酌情增减"/>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a*1_2_1"/>
  <p:tag name="KSO_WM_UNIT_INDEX" val="1_2_1"/>
  <p:tag name="KSO_WM_DIAGRAM_GROUP_CODE" val="l1-1"/>
  <p:tag name="KSO_WM_BEAUTIFY_FLAG" val="#wm#"/>
  <p:tag name="KSO_WM_DIAGRAM_VERSION" val="3"/>
  <p:tag name="KSO_WM_DIAGRAM_COLOR_TRICK" val="1"/>
  <p:tag name="KSO_WM_DIAGRAM_COLOR_TEXT_CAN_REMOVE" val="n"/>
  <p:tag name="KSO_WM_UNIT_VALUE" val="11"/>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935_1*l_h_i*1_1_3"/>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f*1_1_1"/>
  <p:tag name="KSO_WM_UNIT_INDEX" val="1_1_1"/>
  <p:tag name="KSO_WM_DIAGRAM_GROUP_CODE" val="l1-1"/>
  <p:tag name="KSO_WM_BEAUTIFY_FLAG" val="#wm#"/>
  <p:tag name="KSO_WM_DIAGRAM_VERSION" val="3"/>
  <p:tag name="KSO_WM_DIAGRAM_COLOR_TRICK" val="1"/>
  <p:tag name="KSO_WM_DIAGRAM_COLOR_TEXT_CAN_REMOVE" val="n"/>
  <p:tag name="KSO_WM_UNIT_VALUE" val="56"/>
  <p:tag name="KSO_WM_UNIT_PRESET_TEXT" val="单击此处添加文本内容，简明扼要地阐述您的内容观点。根据需要可酌情增减"/>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a*1_1_1"/>
  <p:tag name="KSO_WM_UNIT_INDEX" val="1_1_1"/>
  <p:tag name="KSO_WM_DIAGRAM_GROUP_CODE" val="l1-1"/>
  <p:tag name="KSO_WM_BEAUTIFY_FLAG" val="#wm#"/>
  <p:tag name="KSO_WM_DIAGRAM_VERSION" val="3"/>
  <p:tag name="KSO_WM_DIAGRAM_COLOR_TRICK" val="1"/>
  <p:tag name="KSO_WM_DIAGRAM_COLOR_TEXT_CAN_REMOVE" val="n"/>
  <p:tag name="KSO_WM_UNIT_VALUE" val="11"/>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935_1*l_h_d*1_1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VALUE" val="657*670"/>
  <p:tag name="KSO_WM_UNIT_PICTURE_SUBTYPE" val="b"/>
  <p:tag name="MH_SHAPE_GUID" val="16"/>
  <p:tag name="KSO_WM_DIAGRAM_USE_COLOR_VALUE" val="{&quot;color_scheme&quot;:1,&quot;color_type&quot;:1,&quot;theme_color_indexes&quot;:[5,6,5,6,5,6]}"/>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935_1*l_h_i*1_1_2"/>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935_1*l_h_i*1_1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935_1*l_h_i*1_3_3"/>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f*1_3_1"/>
  <p:tag name="KSO_WM_UNIT_INDEX" val="1_3_1"/>
  <p:tag name="KSO_WM_DIAGRAM_GROUP_CODE" val="l1-1"/>
  <p:tag name="KSO_WM_BEAUTIFY_FLAG" val="#wm#"/>
  <p:tag name="KSO_WM_DIAGRAM_VERSION" val="3"/>
  <p:tag name="KSO_WM_DIAGRAM_COLOR_TRICK" val="1"/>
  <p:tag name="KSO_WM_DIAGRAM_COLOR_TEXT_CAN_REMOVE" val="n"/>
  <p:tag name="KSO_WM_UNIT_VALUE" val="56"/>
  <p:tag name="KSO_WM_UNIT_PRESET_TEXT" val="单击此处添加文本内容，简明扼要地阐述您的内容观点。根据需要可酌情增减"/>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8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a*1_3_1"/>
  <p:tag name="KSO_WM_UNIT_INDEX" val="1_3_1"/>
  <p:tag name="KSO_WM_DIAGRAM_GROUP_CODE" val="l1-1"/>
  <p:tag name="KSO_WM_BEAUTIFY_FLAG" val="#wm#"/>
  <p:tag name="KSO_WM_DIAGRAM_VERSION" val="3"/>
  <p:tag name="KSO_WM_DIAGRAM_COLOR_TRICK" val="1"/>
  <p:tag name="KSO_WM_DIAGRAM_COLOR_TEXT_CAN_REMOVE" val="n"/>
  <p:tag name="KSO_WM_UNIT_VALUE" val="11"/>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935_1*l_h_d*1_3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VALUE" val="657*670"/>
  <p:tag name="KSO_WM_UNIT_PICTURE_SUBTYPE" val="b"/>
  <p:tag name="MH_SHAPE_GUID" val="26"/>
  <p:tag name="KSO_WM_DIAGRAM_USE_COLOR_VALUE" val="{&quot;color_scheme&quot;:1,&quot;color_type&quot;:1,&quot;theme_color_indexes&quot;:[5,6,5,6,5,6]}"/>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935_1*l_h_i*1_3_2"/>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935_1*l_h_i*1_3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3"/>
  <p:tag name="KSO_WM_DIAGRAM_VIRTUALLY_FRAME" val="{&quot;height&quot;:329.296623222405,&quot;left&quot;:68.55,&quot;top&quot;:94.07401122344316,&quot;width&quot;:832.2043307086612}"/>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8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31608]}"/>
</p:tagLst>
</file>

<file path=ppt/tags/tag8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8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88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89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93.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8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779527559055,&quot;left&quot;:83.13535433070865,&quot;top&quot;:83.1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779527559055,&quot;left&quot;:83.13535433070865,&quot;top&quot;:83.1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97.xml><?xml version="1.0" encoding="utf-8"?>
<p:tagLst xmlns:p="http://schemas.openxmlformats.org/presentationml/2006/main">
  <p:tag name="KSO_WM_DIAGRAM_VIRTUALLY_FRAME" val="{&quot;height&quot;:435.6779527559055,&quot;left&quot;:83.13535433070865,&quot;top&quot;:83.1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7054320\&quot;,\&quot;product_name\&quot;:\&quot;\&quot;,\&quot;intention_code\&quot;:\&quot;\&quot;}&quot;}*gallery_gallery_ai_v2.1.6_ONLINE*2851cc7bdd9940da604c9617cb06b79f-slide-0"/>
  <p:tag name="KSO_WM_UNIT_LINE_FILL_TYPE" val="2"/>
  <p:tag name="KSO_WM_UNIT_USESOURCEFORMAT_APPLY" val="1"/>
</p:tagLst>
</file>

<file path=ppt/tags/tag898.xml><?xml version="1.0" encoding="utf-8"?>
<p:tagLst xmlns:p="http://schemas.openxmlformats.org/presentationml/2006/main">
  <p:tag name="KSO_WM_DIAGRAM_VIRTUALLY_FRAME" val="{&quot;height&quot;:435.6779527559055,&quot;left&quot;:83.13535433070865,&quot;top&quot;:83.1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99.xml><?xml version="1.0" encoding="utf-8"?>
<p:tagLst xmlns:p="http://schemas.openxmlformats.org/presentationml/2006/main">
  <p:tag name="KSO_WM_DIAGRAM_VIRTUALLY_FRAME" val="{&quot;height&quot;:435.6779527559055,&quot;left&quot;:83.13535433070865,&quot;top&quot;:83.1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DIAGRAM_VIRTUALLY_FRAME" val="{&quot;height&quot;:435.6779527559055,&quot;left&quot;:83.13535433070865,&quot;top&quot;:83.1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9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779527559055,&quot;left&quot;:83.13535433070865,&quot;top&quot;:83.1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779527559055,&quot;left&quot;:83.13535433070865,&quot;top&quot;:83.1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03.xml><?xml version="1.0" encoding="utf-8"?>
<p:tagLst xmlns:p="http://schemas.openxmlformats.org/presentationml/2006/main">
  <p:tag name="KSO_WM_DIAGRAM_VIRTUALLY_FRAME" val="{&quot;height&quot;:435.6779527559055,&quot;left&quot;:83.13535433070865,&quot;top&quot;:83.1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904.xml><?xml version="1.0" encoding="utf-8"?>
<p:tagLst xmlns:p="http://schemas.openxmlformats.org/presentationml/2006/main">
  <p:tag name="KSO_WM_DIAGRAM_VIRTUALLY_FRAME" val="{&quot;height&quot;:435.6779527559055,&quot;left&quot;:83.13535433070865,&quot;top&quot;:83.1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9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779527559055,&quot;left&quot;:83.13535433070865,&quot;top&quot;:83.1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5.6779527559055,&quot;left&quot;:83.13535433070865,&quot;top&quot;:83.1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0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0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911.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91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91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9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1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91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9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1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91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2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92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9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2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2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9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2485_1*a*1"/>
  <p:tag name="KSO_WM_TEMPLATE_CATEGORY" val="custom"/>
  <p:tag name="KSO_WM_TEMPLATE_INDEX" val="20232485"/>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27.xml><?xml version="1.0" encoding="utf-8"?>
<p:tagLst xmlns:p="http://schemas.openxmlformats.org/presentationml/2006/main">
  <p:tag name="KSO_WM_UNIT_VALUE" val="1904*148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85_1*d*1"/>
  <p:tag name="KSO_WM_TEMPLATE_CATEGORY" val="custom"/>
  <p:tag name="KSO_WM_TEMPLATE_INDEX" val="20232485"/>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3_2"/>
  <p:tag name="KSO_WM_TEMPLATE_CATEGORY" val="diagram"/>
  <p:tag name="KSO_WM_TEMPLATE_INDEX" val="20235663"/>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UNIT_LINE_FORE_SCHEMECOLOR_INDEX" val="7"/>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USESOURCEFORMAT_APPLY" val="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2_2"/>
  <p:tag name="KSO_WM_TEMPLATE_CATEGORY" val="diagram"/>
  <p:tag name="KSO_WM_TEMPLATE_INDEX" val="20235663"/>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UNIT_LINE_FORE_SCHEMECOLOR_INDEX" val="6"/>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USESOURCEFORMAT_APPLY" val="1"/>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1_2"/>
  <p:tag name="KSO_WM_TEMPLATE_CATEGORY" val="diagram"/>
  <p:tag name="KSO_WM_TEMPLATE_INDEX" val="20235663"/>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4_2"/>
  <p:tag name="KSO_WM_TEMPLATE_CATEGORY" val="diagram"/>
  <p:tag name="KSO_WM_TEMPLATE_INDEX" val="20235663"/>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GROUP_CODE" val="l1-1"/>
  <p:tag name="KSO_WM_UNIT_LINE_FORE_SCHEMECOLOR_INDEX" val="8"/>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8"/>
  <p:tag name="KSO_WM_UNIT_USESOURCEFORMAT_APPLY" val="1"/>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3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USESOURCEFORMAT_APPLY" val="1"/>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3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3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2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USESOURCEFORMAT_APPLY" val="1"/>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2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2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1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1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1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4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8"/>
  <p:tag name="KSO_WM_UNIT_USESOURCEFORMAT_APPLY" val="1"/>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4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4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44.xml><?xml version="1.0" encoding="utf-8"?>
<p:tagLst xmlns:p="http://schemas.openxmlformats.org/presentationml/2006/main">
  <p:tag name="KSO_WM_SLIDE_ID" val="custom20232485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5"/>
  <p:tag name="KSO_WM_SLIDE_TYPE" val="text"/>
  <p:tag name="KSO_WM_SLIDE_SUBTYPE" val="picTxt"/>
  <p:tag name="KSO_WM_SLIDE_SIZE" val="552.15*359.95"/>
  <p:tag name="KSO_WM_SLIDE_POSITION" val="359*131.6"/>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8970078740158,&quot;left&quot;:51.5,&quot;top&quot;:80.4,&quot;width&quot;:84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8970078740158,&quot;left&quot;:51.5,&quot;top&quot;:80.4,&quot;width&quot;:84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48.xml><?xml version="1.0" encoding="utf-8"?>
<p:tagLst xmlns:p="http://schemas.openxmlformats.org/presentationml/2006/main">
  <p:tag name="KSO_WM_DIAGRAM_VIRTUALLY_FRAME" val="{&quot;height&quot;:398.8970078740158,&quot;left&quot;:51.5,&quot;top&quot;:80.4,&quot;width&quot;:843.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WPSDZDB20250716356\&quot;,\&quot;product_name\&quot;:\&quot;\&quot;,\&quot;intention_code\&quot;:\&quot;\&quot;}&quot;}*gallery_special_0_ai_v2.1.6_ONLINE*fcb2d6929d5d70f07ee52f8f1131ffee-slide-0"/>
  <p:tag name="KSO_WM_UNIT_LINE_FILL_TYPE" val="2"/>
  <p:tag name="KSO_WM_UNIT_USESOURCEFORMAT_APPLY" val="1"/>
</p:tagLst>
</file>

<file path=ppt/tags/tag949.xml><?xml version="1.0" encoding="utf-8"?>
<p:tagLst xmlns:p="http://schemas.openxmlformats.org/presentationml/2006/main">
  <p:tag name="KSO_WM_DIAGRAM_VIRTUALLY_FRAME" val="{&quot;height&quot;:398.8970078740158,&quot;left&quot;:51.5,&quot;top&quot;:80.4,&quot;width&quot;:843.3}"/>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DIAGRAM_VIRTUALLY_FRAME" val="{&quot;height&quot;:398.8970078740158,&quot;left&quot;:51.5,&quot;top&quot;:80.4,&quot;width&quot;:843.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509254063\&quot;,\&quot;product_name\&quot;:\&quot;\&quot;,\&quot;intention_code\&quot;:\&quot;\&quot;}&quot;}*gallery_gallery_ai_v2.1.6_ONLINE*fcb2d6929d5d70f07ee52f8f1131ffee-slide-0"/>
  <p:tag name="KSO_WM_UNIT_LINE_FILL_TYPE" val="2"/>
  <p:tag name="KSO_WM_UNIT_USESOURCEFORMAT_APPLY" val="1"/>
</p:tagLst>
</file>

<file path=ppt/tags/tag951.xml><?xml version="1.0" encoding="utf-8"?>
<p:tagLst xmlns:p="http://schemas.openxmlformats.org/presentationml/2006/main">
  <p:tag name="KSO_WM_DIAGRAM_VIRTUALLY_FRAME" val="{&quot;height&quot;:398.8970078740158,&quot;left&quot;:51.5,&quot;top&quot;:80.4,&quot;width&quot;:843.3}"/>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9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8970078740158,&quot;left&quot;:51.5,&quot;top&quot;:80.4,&quot;width&quot;:84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8970078740158,&quot;left&quot;:51.5,&quot;top&quot;:80.4,&quot;width&quot;:84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54.xml><?xml version="1.0" encoding="utf-8"?>
<p:tagLst xmlns:p="http://schemas.openxmlformats.org/presentationml/2006/main">
  <p:tag name="KSO_WM_DIAGRAM_VIRTUALLY_FRAME" val="{&quot;height&quot;:398.8970078740158,&quot;left&quot;:51.5,&quot;top&quot;:80.4,&quot;width&quot;:843.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211231819145\&quot;,\&quot;product_name\&quot;:\&quot;\&quot;,\&quot;intention_code\&quot;:\&quot;\&quot;}&quot;}*gallery_gallery_ai_v2.1.6_ONLINE*fcb2d6929d5d70f07ee52f8f1131ffee-slide-0"/>
  <p:tag name="KSO_WM_UNIT_LINE_FILL_TYPE" val="2"/>
  <p:tag name="KSO_WM_UNIT_USESOURCEFORMAT_APPLY" val="1"/>
</p:tagLst>
</file>

<file path=ppt/tags/tag955.xml><?xml version="1.0" encoding="utf-8"?>
<p:tagLst xmlns:p="http://schemas.openxmlformats.org/presentationml/2006/main">
  <p:tag name="KSO_WM_DIAGRAM_VIRTUALLY_FRAME" val="{&quot;height&quot;:398.8970078740158,&quot;left&quot;:51.5,&quot;top&quot;:80.4,&quot;width&quot;:843.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9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8970078740158,&quot;left&quot;:51.5,&quot;top&quot;:80.4,&quot;width&quot;:84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8970078740158,&quot;left&quot;:51.5,&quot;top&quot;:80.4,&quot;width&quot;:84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58.xml><?xml version="1.0" encoding="utf-8"?>
<p:tagLst xmlns:p="http://schemas.openxmlformats.org/presentationml/2006/main">
  <p:tag name="KSO_WM_DIAGRAM_VIRTUALLY_FRAME" val="{&quot;height&quot;:398.8970078740158,&quot;left&quot;:51.5,&quot;top&quot;:80.4,&quot;width&quot;:843.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520011294\&quot;,\&quot;product_name\&quot;:\&quot;\&quot;,\&quot;intention_code\&quot;:\&quot;\&quot;}&quot;}*gallery_gallery_ai_v2.1.6_ONLINE*fcb2d6929d5d70f07ee52f8f1131ffee-slide-0"/>
  <p:tag name="KSO_WM_UNIT_LINE_FILL_TYPE" val="2"/>
  <p:tag name="KSO_WM_UNIT_USESOURCEFORMAT_APPLY" val="1"/>
</p:tagLst>
</file>

<file path=ppt/tags/tag959.xml><?xml version="1.0" encoding="utf-8"?>
<p:tagLst xmlns:p="http://schemas.openxmlformats.org/presentationml/2006/main">
  <p:tag name="KSO_WM_DIAGRAM_VIRTUALLY_FRAME" val="{&quot;height&quot;:398.8970078740158,&quot;left&quot;:51.5,&quot;top&quot;:80.4,&quot;width&quot;:843.3}"/>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8970078740158,&quot;left&quot;:51.5,&quot;top&quot;:80.4,&quot;width&quot;:84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8970078740158,&quot;left&quot;:51.5,&quot;top&quot;:80.4,&quot;width&quot;:84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6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96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6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4*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4*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4*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4*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4*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4*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4*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4*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5410_4*l_h_f*1_5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5410_4*l_h_a*1_5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1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2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4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5_1"/>
  <p:tag name="KSO_WM_UNIT_INDEX" val="1_5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5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5_1"/>
  <p:tag name="KSO_WM_DIAGRAM_VERSION" val="3"/>
  <p:tag name="KSO_WM_DIAGRAM_COLOR_TRICK" val="1"/>
  <p:tag name="KSO_WM_DIAGRAM_COLOR_TEXT_CAN_REMOVE" val="n"/>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3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96.3,&quot;left&quot;:78.48516356905046,&quot;top&quot;:98.4,&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86.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8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8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9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9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9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9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9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99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9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6284</Words>
  <Application>WPS 演示</Application>
  <PresentationFormat>宽屏</PresentationFormat>
  <Paragraphs>544</Paragraphs>
  <Slides>34</Slides>
  <Notes>4</Notes>
  <HiddenSlides>0</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34</vt:i4>
      </vt:variant>
    </vt:vector>
  </HeadingPairs>
  <TitlesOfParts>
    <vt:vector size="56"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+中文正文</vt:lpstr>
      <vt:lpstr>華康圓體 Std W5</vt:lpstr>
      <vt:lpstr>Arial Unicode MS</vt:lpstr>
      <vt:lpstr>MiSans Normal</vt:lpstr>
      <vt:lpstr>汉仪雅酷黑简</vt:lpstr>
      <vt:lpstr>华文隶书</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了解劳动法律</vt:lpstr>
      <vt:lpstr>PowerPoint 演示文稿</vt:lpstr>
      <vt:lpstr>PowerPoint 演示文稿</vt:lpstr>
      <vt:lpstr>PowerPoint 演示文稿</vt:lpstr>
      <vt:lpstr>二、我国劳动者的权益保障 （一）减轻劳动者就业压力</vt:lpstr>
      <vt:lpstr>PowerPoint 演示文稿</vt:lpstr>
      <vt:lpstr>PowerPoint 演示文稿</vt:lpstr>
      <vt:lpstr>PowerPoint 演示文稿</vt:lpstr>
      <vt:lpstr>PowerPoint 演示文稿</vt:lpstr>
      <vt:lpstr>任务二　 劳动者的权利和义务</vt:lpstr>
      <vt:lpstr>PowerPoint 演示文稿</vt:lpstr>
      <vt:lpstr>（二）取得劳动报酬的权利</vt:lpstr>
      <vt:lpstr>PowerPoint 演示文稿</vt:lpstr>
      <vt:lpstr>（四）获得劳动安全卫生保护的权利</vt:lpstr>
      <vt:lpstr>PowerPoint 演示文稿</vt:lpstr>
      <vt:lpstr>（六）提请劳动争议处理的权利</vt:lpstr>
      <vt:lpstr>PowerPoint 演示文稿</vt:lpstr>
      <vt:lpstr>PowerPoint 演示文稿</vt:lpstr>
      <vt:lpstr>（二）提高职业技能的义务</vt:lpstr>
      <vt:lpstr>PowerPoint 演示文稿</vt:lpstr>
      <vt:lpstr>（四）遵守劳动纪律的义务</vt:lpstr>
      <vt:lpstr>PowerPoint 演示文稿</vt:lpstr>
      <vt:lpstr>PowerPoint 演示文稿</vt:lpstr>
      <vt:lpstr>任务三　 维护合法权益</vt:lpstr>
      <vt:lpstr>PowerPoint 演示文稿</vt:lpstr>
      <vt:lpstr>PowerPoint 演示文稿</vt:lpstr>
      <vt:lpstr>（二）大学生维护实习权益的方法</vt:lpstr>
      <vt:lpstr>PowerPoint 演示文稿</vt:lpstr>
      <vt:lpstr>（二）大学生维护就业权益的方法</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64</cp:revision>
  <dcterms:created xsi:type="dcterms:W3CDTF">2025-10-10T13:06:00Z</dcterms:created>
  <dcterms:modified xsi:type="dcterms:W3CDTF">2025-10-22T06:33:02Z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